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16" r:id="rId9"/>
    <p:sldId id="317" r:id="rId10"/>
    <p:sldId id="326" r:id="rId11"/>
    <p:sldId id="318" r:id="rId12"/>
    <p:sldId id="322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81" r:id="rId42"/>
    <p:sldId id="293" r:id="rId43"/>
    <p:sldId id="294" r:id="rId44"/>
    <p:sldId id="295" r:id="rId45"/>
    <p:sldId id="297" r:id="rId46"/>
    <p:sldId id="296" r:id="rId47"/>
    <p:sldId id="298" r:id="rId48"/>
  </p:sldIdLst>
  <p:sldSz cx="9144000" cy="5143500" type="screen16x9"/>
  <p:notesSz cx="6858000" cy="9144000"/>
  <p:embeddedFontLst>
    <p:embeddedFont>
      <p:font typeface="Anton" pitchFamily="2" charset="0"/>
      <p:regular r:id="rId50"/>
    </p:embeddedFont>
    <p:embeddedFont>
      <p:font typeface="Bebas Neue" panose="020B0606020202050201" pitchFamily="34" charset="0"/>
      <p:regular r:id="rId51"/>
    </p:embeddedFont>
    <p:embeddedFont>
      <p:font typeface="Catamaran" panose="020B0604020202020204" charset="0"/>
      <p:regular r:id="rId52"/>
      <p:bold r:id="rId53"/>
    </p:embeddedFont>
    <p:embeddedFont>
      <p:font typeface="Catamaran Light" panose="020B0604020202020204" charset="0"/>
      <p:regular r:id="rId54"/>
      <p:bold r:id="rId55"/>
    </p:embeddedFont>
    <p:embeddedFont>
      <p:font typeface="Didact Gothic" panose="00000500000000000000" pitchFamily="2" charset="0"/>
      <p:regular r:id="rId56"/>
    </p:embeddedFont>
    <p:embeddedFont>
      <p:font typeface="Josefin Sans" pitchFamily="2" charset="0"/>
      <p:regular r:id="rId57"/>
      <p:bold r:id="rId58"/>
      <p:italic r:id="rId59"/>
      <p:boldItalic r:id="rId60"/>
    </p:embeddedFont>
    <p:embeddedFont>
      <p:font typeface="Josefin Slab" pitchFamily="2" charset="0"/>
      <p:regular r:id="rId61"/>
      <p:bold r:id="rId62"/>
      <p:italic r:id="rId63"/>
      <p:boldItalic r:id="rId64"/>
    </p:embeddedFont>
    <p:embeddedFont>
      <p:font typeface="Lato" panose="020F0502020204030203" pitchFamily="34" charset="0"/>
      <p:regular r:id="rId65"/>
      <p:bold r:id="rId66"/>
      <p:italic r:id="rId67"/>
      <p:boldItalic r:id="rId68"/>
    </p:embeddedFont>
    <p:embeddedFont>
      <p:font typeface="Lexend Deca" panose="020B0604020202020204" charset="0"/>
      <p:regular r:id="rId69"/>
      <p:bold r:id="rId70"/>
    </p:embeddedFont>
    <p:embeddedFont>
      <p:font typeface="Saira Semi Condensed" panose="020B0604020202020204" charset="0"/>
      <p:regular r:id="rId71"/>
      <p:bold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3A5362-B7EB-4A0F-B838-F1AC9025EF34}">
  <a:tblStyle styleId="{8E3A5362-B7EB-4A0F-B838-F1AC9025EF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3" autoAdjust="0"/>
    <p:restoredTop sz="94660"/>
  </p:normalViewPr>
  <p:slideViewPr>
    <p:cSldViewPr snapToGrid="0">
      <p:cViewPr varScale="1">
        <p:scale>
          <a:sx n="92" d="100"/>
          <a:sy n="92" d="100"/>
        </p:scale>
        <p:origin x="88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52c2c67f6_1_5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52c2c67f6_1_5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97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634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325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6327c7807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6327c7807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52d6c8164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a52d6c8164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8830b860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8830b860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e340ab4768_4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e340ab4768_4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e342e71864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e342e71864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e342e71864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e342e71864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e342e71864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e342e71864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6327c7807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6327c7807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6327c7807a_0_3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6327c7807a_0_3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https://app.powerbi.com/groups/me/apps/8e6ba15d-1ed2-45c4-b5fb-ebcd539b8a61/dashboards/cca3d8c6-a7c0-4461-994a-9384c438bfe1?ctid=d4e104e3-ae7d-4371-a239-745aa8960cc9&amp;experience=power-bi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52d6c8164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52d6c8164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e340ab4768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e340ab4768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a52d6c8164_0_2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a52d6c8164_0_2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e340ab4768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e340ab4768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e340ab4768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e340ab4768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340ab4768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340ab4768_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e340ab4768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e340ab4768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373A5A"/>
                </a:solidFill>
                <a:latin typeface="Lexend Deca"/>
                <a:ea typeface="Lexend Deca"/>
                <a:cs typeface="Lexend Deca"/>
                <a:sym typeface="Lexend Deca"/>
              </a:rPr>
              <a:t>Jeremy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e340ab4768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e340ab4768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e340ab4768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e340ab4768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327c7807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327c7807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6e43c41c6f_6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6e43c41c6f_6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e340ab476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e340ab476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e340ab4768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e340ab4768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52d6c8164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52d6c8164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7ff9f72398_0_1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7ff9f72398_0_1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e340ab4768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e340ab4768_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a52d6c8164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a52d6c8164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6327c7807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6327c7807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e340ab4768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e340ab4768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e340ab4768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1e340ab4768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327c780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6327c780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e340ab4768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e340ab4768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e33e88f8fc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e33e88f8fc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e340ab4768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e340ab4768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e340ab4768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e340ab4768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1e340ab4768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1e340ab4768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e340ab4768_4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1e340ab4768_4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6e43c41c6f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6e43c41c6f_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6327c7807a_0_3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6327c7807a_0_3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23a4737d13_0_1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23a4737d13_0_1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- Airbnb founded in 2008 in san francisco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8815d227b5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8815d227b5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8815d227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8815d227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035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000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2">
  <p:cSld name="TITLE_ONLY_1_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5"/>
          <p:cNvSpPr/>
          <p:nvPr/>
        </p:nvSpPr>
        <p:spPr>
          <a:xfrm flipH="1">
            <a:off x="7736051" y="3137899"/>
            <a:ext cx="1407949" cy="2013169"/>
          </a:xfrm>
          <a:custGeom>
            <a:avLst/>
            <a:gdLst/>
            <a:ahLst/>
            <a:cxnLst/>
            <a:rect l="l" t="t" r="r" b="b"/>
            <a:pathLst>
              <a:path w="49914" h="71370" extrusionOk="0">
                <a:moveTo>
                  <a:pt x="34433" y="45719"/>
                </a:moveTo>
                <a:lnTo>
                  <a:pt x="34433" y="32683"/>
                </a:lnTo>
                <a:lnTo>
                  <a:pt x="32320" y="32683"/>
                </a:lnTo>
                <a:lnTo>
                  <a:pt x="32320" y="26677"/>
                </a:lnTo>
                <a:lnTo>
                  <a:pt x="30117" y="26677"/>
                </a:lnTo>
                <a:lnTo>
                  <a:pt x="29635" y="22060"/>
                </a:lnTo>
                <a:lnTo>
                  <a:pt x="29152" y="26677"/>
                </a:lnTo>
                <a:lnTo>
                  <a:pt x="27160" y="26677"/>
                </a:lnTo>
                <a:lnTo>
                  <a:pt x="27160" y="32683"/>
                </a:lnTo>
                <a:lnTo>
                  <a:pt x="25380" y="32683"/>
                </a:lnTo>
                <a:lnTo>
                  <a:pt x="25380" y="45719"/>
                </a:lnTo>
                <a:lnTo>
                  <a:pt x="17111" y="45719"/>
                </a:lnTo>
                <a:lnTo>
                  <a:pt x="17111" y="32320"/>
                </a:lnTo>
                <a:lnTo>
                  <a:pt x="9084" y="28247"/>
                </a:lnTo>
                <a:lnTo>
                  <a:pt x="9084" y="14486"/>
                </a:lnTo>
                <a:lnTo>
                  <a:pt x="5553" y="12554"/>
                </a:lnTo>
                <a:lnTo>
                  <a:pt x="4256" y="1"/>
                </a:lnTo>
                <a:lnTo>
                  <a:pt x="3863" y="11619"/>
                </a:lnTo>
                <a:lnTo>
                  <a:pt x="1" y="9507"/>
                </a:lnTo>
                <a:lnTo>
                  <a:pt x="1" y="71370"/>
                </a:lnTo>
                <a:lnTo>
                  <a:pt x="8028" y="71370"/>
                </a:lnTo>
                <a:lnTo>
                  <a:pt x="9084" y="71370"/>
                </a:lnTo>
                <a:lnTo>
                  <a:pt x="13550" y="71370"/>
                </a:lnTo>
                <a:lnTo>
                  <a:pt x="17111" y="71370"/>
                </a:lnTo>
                <a:lnTo>
                  <a:pt x="25380" y="71370"/>
                </a:lnTo>
                <a:lnTo>
                  <a:pt x="30721" y="71370"/>
                </a:lnTo>
                <a:lnTo>
                  <a:pt x="32713" y="71370"/>
                </a:lnTo>
                <a:lnTo>
                  <a:pt x="34433" y="71370"/>
                </a:lnTo>
                <a:lnTo>
                  <a:pt x="49914" y="71370"/>
                </a:lnTo>
                <a:lnTo>
                  <a:pt x="49914" y="45719"/>
                </a:lnTo>
                <a:close/>
              </a:path>
            </a:pathLst>
          </a:custGeom>
          <a:solidFill>
            <a:srgbClr val="F6B26B">
              <a:alpha val="8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5"/>
          <p:cNvSpPr/>
          <p:nvPr/>
        </p:nvSpPr>
        <p:spPr>
          <a:xfrm flipH="1">
            <a:off x="6764349" y="4584574"/>
            <a:ext cx="1506179" cy="566491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373A5A">
              <a:alpha val="7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5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 Section 01">
  <p:cSld name="Head Section 01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 flipH="1">
            <a:off x="6066962" y="3847948"/>
            <a:ext cx="3091316" cy="1324549"/>
          </a:xfrm>
          <a:custGeom>
            <a:avLst/>
            <a:gdLst/>
            <a:ahLst/>
            <a:cxnLst/>
            <a:rect l="l" t="t" r="r" b="b"/>
            <a:pathLst>
              <a:path w="38175" h="16357" extrusionOk="0">
                <a:moveTo>
                  <a:pt x="24203" y="0"/>
                </a:moveTo>
                <a:lnTo>
                  <a:pt x="24203" y="1509"/>
                </a:lnTo>
                <a:lnTo>
                  <a:pt x="20551" y="1509"/>
                </a:lnTo>
                <a:lnTo>
                  <a:pt x="20551" y="7364"/>
                </a:lnTo>
                <a:lnTo>
                  <a:pt x="17805" y="7364"/>
                </a:lnTo>
                <a:lnTo>
                  <a:pt x="17805" y="4225"/>
                </a:lnTo>
                <a:lnTo>
                  <a:pt x="14184" y="4225"/>
                </a:lnTo>
                <a:lnTo>
                  <a:pt x="14184" y="2716"/>
                </a:lnTo>
                <a:lnTo>
                  <a:pt x="9869" y="2716"/>
                </a:lnTo>
                <a:lnTo>
                  <a:pt x="9869" y="8601"/>
                </a:lnTo>
                <a:lnTo>
                  <a:pt x="5976" y="8601"/>
                </a:lnTo>
                <a:lnTo>
                  <a:pt x="5976" y="5553"/>
                </a:lnTo>
                <a:lnTo>
                  <a:pt x="4014" y="5553"/>
                </a:lnTo>
                <a:lnTo>
                  <a:pt x="4014" y="4467"/>
                </a:lnTo>
                <a:lnTo>
                  <a:pt x="1" y="4467"/>
                </a:lnTo>
                <a:lnTo>
                  <a:pt x="1" y="16356"/>
                </a:lnTo>
                <a:lnTo>
                  <a:pt x="38144" y="16115"/>
                </a:lnTo>
                <a:lnTo>
                  <a:pt x="38175" y="1751"/>
                </a:lnTo>
                <a:lnTo>
                  <a:pt x="34372" y="1751"/>
                </a:lnTo>
                <a:lnTo>
                  <a:pt x="34372" y="2837"/>
                </a:lnTo>
                <a:lnTo>
                  <a:pt x="32381" y="2837"/>
                </a:lnTo>
                <a:lnTo>
                  <a:pt x="32381" y="5885"/>
                </a:lnTo>
                <a:lnTo>
                  <a:pt x="28518" y="5885"/>
                </a:lnTo>
                <a:lnTo>
                  <a:pt x="28518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 flipH="1">
            <a:off x="5702306" y="4701728"/>
            <a:ext cx="268845" cy="450552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6348031" y="1759922"/>
            <a:ext cx="1372213" cy="3392353"/>
            <a:chOff x="6502675" y="598325"/>
            <a:chExt cx="715850" cy="1769800"/>
          </a:xfrm>
        </p:grpSpPr>
        <p:sp>
          <p:nvSpPr>
            <p:cNvPr id="27" name="Google Shape;27;p4"/>
            <p:cNvSpPr/>
            <p:nvPr/>
          </p:nvSpPr>
          <p:spPr>
            <a:xfrm>
              <a:off x="6754200" y="598325"/>
              <a:ext cx="464325" cy="313850"/>
            </a:xfrm>
            <a:custGeom>
              <a:avLst/>
              <a:gdLst/>
              <a:ahLst/>
              <a:cxnLst/>
              <a:rect l="l" t="t" r="r" b="b"/>
              <a:pathLst>
                <a:path w="18573" h="12554" extrusionOk="0">
                  <a:moveTo>
                    <a:pt x="1490" y="0"/>
                  </a:moveTo>
                  <a:lnTo>
                    <a:pt x="1" y="10031"/>
                  </a:lnTo>
                  <a:lnTo>
                    <a:pt x="17083" y="12554"/>
                  </a:lnTo>
                  <a:lnTo>
                    <a:pt x="18572" y="2553"/>
                  </a:lnTo>
                  <a:close/>
                  <a:moveTo>
                    <a:pt x="13861" y="3040"/>
                  </a:moveTo>
                  <a:lnTo>
                    <a:pt x="13922" y="3040"/>
                  </a:lnTo>
                  <a:cubicBezTo>
                    <a:pt x="14378" y="3101"/>
                    <a:pt x="14712" y="3526"/>
                    <a:pt x="14651" y="3982"/>
                  </a:cubicBezTo>
                  <a:lnTo>
                    <a:pt x="12919" y="3739"/>
                  </a:lnTo>
                  <a:cubicBezTo>
                    <a:pt x="12980" y="3283"/>
                    <a:pt x="13405" y="2949"/>
                    <a:pt x="13891" y="3040"/>
                  </a:cubicBezTo>
                  <a:close/>
                  <a:moveTo>
                    <a:pt x="8481" y="2219"/>
                  </a:moveTo>
                  <a:lnTo>
                    <a:pt x="8542" y="2219"/>
                  </a:lnTo>
                  <a:cubicBezTo>
                    <a:pt x="8998" y="2310"/>
                    <a:pt x="9332" y="2736"/>
                    <a:pt x="9271" y="3192"/>
                  </a:cubicBezTo>
                  <a:lnTo>
                    <a:pt x="7539" y="2949"/>
                  </a:lnTo>
                  <a:cubicBezTo>
                    <a:pt x="7600" y="2462"/>
                    <a:pt x="8025" y="2158"/>
                    <a:pt x="8481" y="2219"/>
                  </a:cubicBezTo>
                  <a:close/>
                  <a:moveTo>
                    <a:pt x="3101" y="1429"/>
                  </a:moveTo>
                  <a:lnTo>
                    <a:pt x="3192" y="1429"/>
                  </a:lnTo>
                  <a:cubicBezTo>
                    <a:pt x="3648" y="1490"/>
                    <a:pt x="3952" y="1915"/>
                    <a:pt x="3891" y="2401"/>
                  </a:cubicBezTo>
                  <a:lnTo>
                    <a:pt x="2159" y="2128"/>
                  </a:lnTo>
                  <a:cubicBezTo>
                    <a:pt x="2220" y="1672"/>
                    <a:pt x="2645" y="1368"/>
                    <a:pt x="3101" y="1429"/>
                  </a:cubicBezTo>
                  <a:close/>
                  <a:moveTo>
                    <a:pt x="5837" y="6231"/>
                  </a:moveTo>
                  <a:lnTo>
                    <a:pt x="5320" y="9666"/>
                  </a:lnTo>
                  <a:lnTo>
                    <a:pt x="2128" y="9210"/>
                  </a:lnTo>
                  <a:lnTo>
                    <a:pt x="2645" y="5745"/>
                  </a:lnTo>
                  <a:cubicBezTo>
                    <a:pt x="2888" y="3526"/>
                    <a:pt x="6262" y="4012"/>
                    <a:pt x="5837" y="6231"/>
                  </a:cubicBezTo>
                  <a:close/>
                  <a:moveTo>
                    <a:pt x="6597" y="2797"/>
                  </a:moveTo>
                  <a:lnTo>
                    <a:pt x="4864" y="2553"/>
                  </a:lnTo>
                  <a:cubicBezTo>
                    <a:pt x="4925" y="2067"/>
                    <a:pt x="5350" y="1763"/>
                    <a:pt x="5806" y="1824"/>
                  </a:cubicBezTo>
                  <a:lnTo>
                    <a:pt x="5867" y="1824"/>
                  </a:lnTo>
                  <a:cubicBezTo>
                    <a:pt x="6323" y="1915"/>
                    <a:pt x="6657" y="2341"/>
                    <a:pt x="6566" y="2797"/>
                  </a:cubicBezTo>
                  <a:close/>
                  <a:moveTo>
                    <a:pt x="10822" y="6991"/>
                  </a:moveTo>
                  <a:lnTo>
                    <a:pt x="10305" y="10426"/>
                  </a:lnTo>
                  <a:lnTo>
                    <a:pt x="7144" y="9940"/>
                  </a:lnTo>
                  <a:lnTo>
                    <a:pt x="7660" y="6505"/>
                  </a:lnTo>
                  <a:cubicBezTo>
                    <a:pt x="7873" y="4286"/>
                    <a:pt x="11247" y="4772"/>
                    <a:pt x="10822" y="6991"/>
                  </a:cubicBezTo>
                  <a:close/>
                  <a:moveTo>
                    <a:pt x="11977" y="3587"/>
                  </a:moveTo>
                  <a:lnTo>
                    <a:pt x="10244" y="3344"/>
                  </a:lnTo>
                  <a:cubicBezTo>
                    <a:pt x="10305" y="2888"/>
                    <a:pt x="10730" y="2553"/>
                    <a:pt x="11186" y="2645"/>
                  </a:cubicBezTo>
                  <a:lnTo>
                    <a:pt x="11247" y="2645"/>
                  </a:lnTo>
                  <a:cubicBezTo>
                    <a:pt x="11703" y="2705"/>
                    <a:pt x="12007" y="3131"/>
                    <a:pt x="11946" y="3587"/>
                  </a:cubicBezTo>
                  <a:close/>
                  <a:moveTo>
                    <a:pt x="15837" y="7721"/>
                  </a:moveTo>
                  <a:lnTo>
                    <a:pt x="15290" y="11155"/>
                  </a:lnTo>
                  <a:lnTo>
                    <a:pt x="12098" y="10669"/>
                  </a:lnTo>
                  <a:lnTo>
                    <a:pt x="12615" y="7234"/>
                  </a:lnTo>
                  <a:cubicBezTo>
                    <a:pt x="13010" y="5228"/>
                    <a:pt x="16019" y="5654"/>
                    <a:pt x="15806" y="7690"/>
                  </a:cubicBezTo>
                  <a:close/>
                  <a:moveTo>
                    <a:pt x="15624" y="4134"/>
                  </a:moveTo>
                  <a:cubicBezTo>
                    <a:pt x="15685" y="3678"/>
                    <a:pt x="16110" y="3374"/>
                    <a:pt x="16566" y="3435"/>
                  </a:cubicBezTo>
                  <a:lnTo>
                    <a:pt x="16627" y="3435"/>
                  </a:lnTo>
                  <a:cubicBezTo>
                    <a:pt x="17113" y="3496"/>
                    <a:pt x="17417" y="3921"/>
                    <a:pt x="17357" y="4377"/>
                  </a:cubicBezTo>
                  <a:close/>
                </a:path>
              </a:pathLst>
            </a:custGeom>
            <a:solidFill>
              <a:srgbClr val="8AACDD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6502675" y="845275"/>
              <a:ext cx="702925" cy="1522850"/>
            </a:xfrm>
            <a:custGeom>
              <a:avLst/>
              <a:gdLst/>
              <a:ahLst/>
              <a:cxnLst/>
              <a:rect l="l" t="t" r="r" b="b"/>
              <a:pathLst>
                <a:path w="28117" h="60914" extrusionOk="0">
                  <a:moveTo>
                    <a:pt x="27144" y="2706"/>
                  </a:moveTo>
                  <a:lnTo>
                    <a:pt x="10062" y="153"/>
                  </a:lnTo>
                  <a:lnTo>
                    <a:pt x="9089" y="1"/>
                  </a:lnTo>
                  <a:lnTo>
                    <a:pt x="1" y="60914"/>
                  </a:lnTo>
                  <a:lnTo>
                    <a:pt x="19484" y="60914"/>
                  </a:lnTo>
                  <a:lnTo>
                    <a:pt x="28117" y="2828"/>
                  </a:lnTo>
                  <a:close/>
                  <a:moveTo>
                    <a:pt x="21764" y="4226"/>
                  </a:moveTo>
                  <a:cubicBezTo>
                    <a:pt x="22007" y="3132"/>
                    <a:pt x="23618" y="3375"/>
                    <a:pt x="23527" y="4469"/>
                  </a:cubicBezTo>
                  <a:lnTo>
                    <a:pt x="22767" y="9484"/>
                  </a:lnTo>
                  <a:lnTo>
                    <a:pt x="21034" y="9211"/>
                  </a:lnTo>
                  <a:close/>
                  <a:moveTo>
                    <a:pt x="21673" y="10913"/>
                  </a:moveTo>
                  <a:cubicBezTo>
                    <a:pt x="22159" y="10974"/>
                    <a:pt x="22493" y="11430"/>
                    <a:pt x="22433" y="11916"/>
                  </a:cubicBezTo>
                  <a:lnTo>
                    <a:pt x="21673" y="16931"/>
                  </a:lnTo>
                  <a:lnTo>
                    <a:pt x="19940" y="16658"/>
                  </a:lnTo>
                  <a:lnTo>
                    <a:pt x="20700" y="11673"/>
                  </a:lnTo>
                  <a:cubicBezTo>
                    <a:pt x="20761" y="11186"/>
                    <a:pt x="21186" y="10852"/>
                    <a:pt x="21673" y="10913"/>
                  </a:cubicBezTo>
                  <a:close/>
                  <a:moveTo>
                    <a:pt x="7812" y="37631"/>
                  </a:moveTo>
                  <a:lnTo>
                    <a:pt x="8572" y="32615"/>
                  </a:lnTo>
                  <a:cubicBezTo>
                    <a:pt x="8815" y="31551"/>
                    <a:pt x="10426" y="31764"/>
                    <a:pt x="10305" y="32889"/>
                  </a:cubicBezTo>
                  <a:lnTo>
                    <a:pt x="9545" y="37874"/>
                  </a:lnTo>
                  <a:close/>
                  <a:moveTo>
                    <a:pt x="9211" y="40305"/>
                  </a:moveTo>
                  <a:lnTo>
                    <a:pt x="8451" y="45321"/>
                  </a:lnTo>
                  <a:lnTo>
                    <a:pt x="6688" y="45047"/>
                  </a:lnTo>
                  <a:lnTo>
                    <a:pt x="7448" y="40032"/>
                  </a:lnTo>
                  <a:cubicBezTo>
                    <a:pt x="7630" y="38877"/>
                    <a:pt x="9363" y="39150"/>
                    <a:pt x="9211" y="40305"/>
                  </a:cubicBezTo>
                  <a:close/>
                  <a:moveTo>
                    <a:pt x="10700" y="24469"/>
                  </a:moveTo>
                  <a:cubicBezTo>
                    <a:pt x="11156" y="24530"/>
                    <a:pt x="11490" y="24986"/>
                    <a:pt x="11429" y="25442"/>
                  </a:cubicBezTo>
                  <a:lnTo>
                    <a:pt x="10670" y="30457"/>
                  </a:lnTo>
                  <a:lnTo>
                    <a:pt x="8937" y="30184"/>
                  </a:lnTo>
                  <a:lnTo>
                    <a:pt x="9697" y="25199"/>
                  </a:lnTo>
                  <a:cubicBezTo>
                    <a:pt x="9758" y="24712"/>
                    <a:pt x="10214" y="24378"/>
                    <a:pt x="10700" y="24469"/>
                  </a:cubicBezTo>
                  <a:close/>
                  <a:moveTo>
                    <a:pt x="10062" y="22767"/>
                  </a:moveTo>
                  <a:lnTo>
                    <a:pt x="10822" y="17782"/>
                  </a:lnTo>
                  <a:cubicBezTo>
                    <a:pt x="10974" y="16597"/>
                    <a:pt x="12706" y="16870"/>
                    <a:pt x="12554" y="18025"/>
                  </a:cubicBezTo>
                  <a:lnTo>
                    <a:pt x="11794" y="23041"/>
                  </a:lnTo>
                  <a:close/>
                  <a:moveTo>
                    <a:pt x="10396" y="40488"/>
                  </a:moveTo>
                  <a:cubicBezTo>
                    <a:pt x="10639" y="39393"/>
                    <a:pt x="12220" y="39637"/>
                    <a:pt x="12129" y="40731"/>
                  </a:cubicBezTo>
                  <a:lnTo>
                    <a:pt x="11399" y="45746"/>
                  </a:lnTo>
                  <a:lnTo>
                    <a:pt x="9667" y="45473"/>
                  </a:lnTo>
                  <a:close/>
                  <a:moveTo>
                    <a:pt x="10761" y="38056"/>
                  </a:moveTo>
                  <a:lnTo>
                    <a:pt x="11521" y="33041"/>
                  </a:lnTo>
                  <a:cubicBezTo>
                    <a:pt x="11673" y="31886"/>
                    <a:pt x="13436" y="32159"/>
                    <a:pt x="13253" y="33314"/>
                  </a:cubicBezTo>
                  <a:lnTo>
                    <a:pt x="12493" y="38330"/>
                  </a:lnTo>
                  <a:close/>
                  <a:moveTo>
                    <a:pt x="13314" y="40913"/>
                  </a:moveTo>
                  <a:cubicBezTo>
                    <a:pt x="13496" y="39758"/>
                    <a:pt x="15229" y="40032"/>
                    <a:pt x="15047" y="41187"/>
                  </a:cubicBezTo>
                  <a:lnTo>
                    <a:pt x="14287" y="46172"/>
                  </a:lnTo>
                  <a:lnTo>
                    <a:pt x="12554" y="45928"/>
                  </a:lnTo>
                  <a:close/>
                  <a:moveTo>
                    <a:pt x="11855" y="30640"/>
                  </a:moveTo>
                  <a:lnTo>
                    <a:pt x="12615" y="25624"/>
                  </a:lnTo>
                  <a:cubicBezTo>
                    <a:pt x="12736" y="24378"/>
                    <a:pt x="14621" y="24682"/>
                    <a:pt x="14347" y="25898"/>
                  </a:cubicBezTo>
                  <a:lnTo>
                    <a:pt x="13588" y="30883"/>
                  </a:lnTo>
                  <a:close/>
                  <a:moveTo>
                    <a:pt x="12980" y="23193"/>
                  </a:moveTo>
                  <a:lnTo>
                    <a:pt x="13740" y="18208"/>
                  </a:lnTo>
                  <a:cubicBezTo>
                    <a:pt x="13892" y="17022"/>
                    <a:pt x="15654" y="17296"/>
                    <a:pt x="15472" y="18451"/>
                  </a:cubicBezTo>
                  <a:lnTo>
                    <a:pt x="14712" y="23466"/>
                  </a:lnTo>
                  <a:close/>
                  <a:moveTo>
                    <a:pt x="15533" y="26050"/>
                  </a:moveTo>
                  <a:cubicBezTo>
                    <a:pt x="15715" y="24895"/>
                    <a:pt x="17448" y="25168"/>
                    <a:pt x="17265" y="26323"/>
                  </a:cubicBezTo>
                  <a:lnTo>
                    <a:pt x="16506" y="31339"/>
                  </a:lnTo>
                  <a:lnTo>
                    <a:pt x="14773" y="31065"/>
                  </a:lnTo>
                  <a:close/>
                  <a:moveTo>
                    <a:pt x="15928" y="23649"/>
                  </a:moveTo>
                  <a:lnTo>
                    <a:pt x="16688" y="18633"/>
                  </a:lnTo>
                  <a:cubicBezTo>
                    <a:pt x="16840" y="17478"/>
                    <a:pt x="18572" y="17752"/>
                    <a:pt x="18420" y="18907"/>
                  </a:cubicBezTo>
                  <a:lnTo>
                    <a:pt x="17661" y="23892"/>
                  </a:lnTo>
                  <a:close/>
                  <a:moveTo>
                    <a:pt x="17265" y="40609"/>
                  </a:moveTo>
                  <a:cubicBezTo>
                    <a:pt x="17752" y="40700"/>
                    <a:pt x="18056" y="41126"/>
                    <a:pt x="17995" y="41612"/>
                  </a:cubicBezTo>
                  <a:lnTo>
                    <a:pt x="17235" y="46628"/>
                  </a:lnTo>
                  <a:lnTo>
                    <a:pt x="15502" y="46354"/>
                  </a:lnTo>
                  <a:lnTo>
                    <a:pt x="16262" y="41339"/>
                  </a:lnTo>
                  <a:cubicBezTo>
                    <a:pt x="16323" y="40883"/>
                    <a:pt x="16779" y="40548"/>
                    <a:pt x="17235" y="40609"/>
                  </a:cubicBezTo>
                  <a:close/>
                  <a:moveTo>
                    <a:pt x="16627" y="38938"/>
                  </a:moveTo>
                  <a:lnTo>
                    <a:pt x="17387" y="33922"/>
                  </a:lnTo>
                  <a:cubicBezTo>
                    <a:pt x="17539" y="32767"/>
                    <a:pt x="19302" y="33041"/>
                    <a:pt x="19120" y="34196"/>
                  </a:cubicBezTo>
                  <a:lnTo>
                    <a:pt x="18360" y="39181"/>
                  </a:lnTo>
                  <a:close/>
                  <a:moveTo>
                    <a:pt x="17721" y="31491"/>
                  </a:moveTo>
                  <a:lnTo>
                    <a:pt x="18481" y="26506"/>
                  </a:lnTo>
                  <a:cubicBezTo>
                    <a:pt x="18664" y="25351"/>
                    <a:pt x="20396" y="25594"/>
                    <a:pt x="20214" y="26749"/>
                  </a:cubicBezTo>
                  <a:lnTo>
                    <a:pt x="19454" y="31764"/>
                  </a:lnTo>
                  <a:close/>
                  <a:moveTo>
                    <a:pt x="18816" y="24074"/>
                  </a:moveTo>
                  <a:lnTo>
                    <a:pt x="19576" y="19059"/>
                  </a:lnTo>
                  <a:cubicBezTo>
                    <a:pt x="19697" y="17843"/>
                    <a:pt x="21551" y="18117"/>
                    <a:pt x="21308" y="19332"/>
                  </a:cubicBezTo>
                  <a:lnTo>
                    <a:pt x="20548" y="24317"/>
                  </a:lnTo>
                  <a:close/>
                  <a:moveTo>
                    <a:pt x="18846" y="3800"/>
                  </a:moveTo>
                  <a:cubicBezTo>
                    <a:pt x="18998" y="2584"/>
                    <a:pt x="20791" y="2858"/>
                    <a:pt x="20579" y="4043"/>
                  </a:cubicBezTo>
                  <a:lnTo>
                    <a:pt x="19819" y="9059"/>
                  </a:lnTo>
                  <a:lnTo>
                    <a:pt x="18086" y="8785"/>
                  </a:lnTo>
                  <a:close/>
                  <a:moveTo>
                    <a:pt x="18755" y="10457"/>
                  </a:moveTo>
                  <a:cubicBezTo>
                    <a:pt x="19241" y="10548"/>
                    <a:pt x="19545" y="10974"/>
                    <a:pt x="19484" y="11460"/>
                  </a:cubicBezTo>
                  <a:lnTo>
                    <a:pt x="18724" y="16475"/>
                  </a:lnTo>
                  <a:lnTo>
                    <a:pt x="16992" y="16202"/>
                  </a:lnTo>
                  <a:lnTo>
                    <a:pt x="17752" y="11217"/>
                  </a:lnTo>
                  <a:cubicBezTo>
                    <a:pt x="17813" y="10730"/>
                    <a:pt x="18268" y="10396"/>
                    <a:pt x="18755" y="10487"/>
                  </a:cubicBezTo>
                  <a:close/>
                  <a:moveTo>
                    <a:pt x="15928" y="3344"/>
                  </a:moveTo>
                  <a:cubicBezTo>
                    <a:pt x="16110" y="2220"/>
                    <a:pt x="17813" y="2463"/>
                    <a:pt x="17661" y="3587"/>
                  </a:cubicBezTo>
                  <a:lnTo>
                    <a:pt x="16901" y="8603"/>
                  </a:lnTo>
                  <a:lnTo>
                    <a:pt x="15168" y="8360"/>
                  </a:lnTo>
                  <a:close/>
                  <a:moveTo>
                    <a:pt x="15837" y="10031"/>
                  </a:moveTo>
                  <a:cubicBezTo>
                    <a:pt x="16323" y="10092"/>
                    <a:pt x="16658" y="10548"/>
                    <a:pt x="16597" y="11034"/>
                  </a:cubicBezTo>
                  <a:lnTo>
                    <a:pt x="15837" y="16019"/>
                  </a:lnTo>
                  <a:lnTo>
                    <a:pt x="14074" y="15776"/>
                  </a:lnTo>
                  <a:lnTo>
                    <a:pt x="14834" y="10791"/>
                  </a:lnTo>
                  <a:cubicBezTo>
                    <a:pt x="14895" y="10305"/>
                    <a:pt x="15350" y="9971"/>
                    <a:pt x="15837" y="10031"/>
                  </a:cubicBezTo>
                  <a:close/>
                  <a:moveTo>
                    <a:pt x="13010" y="2919"/>
                  </a:moveTo>
                  <a:cubicBezTo>
                    <a:pt x="13101" y="1673"/>
                    <a:pt x="15016" y="1946"/>
                    <a:pt x="14743" y="3162"/>
                  </a:cubicBezTo>
                  <a:lnTo>
                    <a:pt x="14013" y="8177"/>
                  </a:lnTo>
                  <a:lnTo>
                    <a:pt x="12250" y="7904"/>
                  </a:lnTo>
                  <a:close/>
                  <a:moveTo>
                    <a:pt x="12919" y="9606"/>
                  </a:moveTo>
                  <a:cubicBezTo>
                    <a:pt x="13405" y="9667"/>
                    <a:pt x="13740" y="10123"/>
                    <a:pt x="13648" y="10609"/>
                  </a:cubicBezTo>
                  <a:lnTo>
                    <a:pt x="12888" y="15594"/>
                  </a:lnTo>
                  <a:lnTo>
                    <a:pt x="11156" y="15351"/>
                  </a:lnTo>
                  <a:lnTo>
                    <a:pt x="11916" y="10335"/>
                  </a:lnTo>
                  <a:cubicBezTo>
                    <a:pt x="11977" y="9849"/>
                    <a:pt x="12433" y="9515"/>
                    <a:pt x="12919" y="9606"/>
                  </a:cubicBezTo>
                  <a:close/>
                  <a:moveTo>
                    <a:pt x="10122" y="2493"/>
                  </a:moveTo>
                  <a:cubicBezTo>
                    <a:pt x="10214" y="1247"/>
                    <a:pt x="12098" y="1521"/>
                    <a:pt x="11855" y="2736"/>
                  </a:cubicBezTo>
                  <a:lnTo>
                    <a:pt x="11095" y="7752"/>
                  </a:lnTo>
                  <a:lnTo>
                    <a:pt x="9363" y="7478"/>
                  </a:lnTo>
                  <a:close/>
                  <a:moveTo>
                    <a:pt x="8998" y="9910"/>
                  </a:moveTo>
                  <a:cubicBezTo>
                    <a:pt x="9089" y="8664"/>
                    <a:pt x="11004" y="8937"/>
                    <a:pt x="10730" y="10153"/>
                  </a:cubicBezTo>
                  <a:lnTo>
                    <a:pt x="9970" y="15168"/>
                  </a:lnTo>
                  <a:lnTo>
                    <a:pt x="8238" y="14925"/>
                  </a:lnTo>
                  <a:close/>
                  <a:moveTo>
                    <a:pt x="7904" y="17326"/>
                  </a:moveTo>
                  <a:cubicBezTo>
                    <a:pt x="8116" y="16262"/>
                    <a:pt x="9727" y="16506"/>
                    <a:pt x="9636" y="17600"/>
                  </a:cubicBezTo>
                  <a:lnTo>
                    <a:pt x="8876" y="22585"/>
                  </a:lnTo>
                  <a:lnTo>
                    <a:pt x="7144" y="22342"/>
                  </a:lnTo>
                  <a:close/>
                  <a:moveTo>
                    <a:pt x="6779" y="24773"/>
                  </a:moveTo>
                  <a:cubicBezTo>
                    <a:pt x="7022" y="23679"/>
                    <a:pt x="8603" y="23922"/>
                    <a:pt x="8511" y="25016"/>
                  </a:cubicBezTo>
                  <a:lnTo>
                    <a:pt x="7752" y="30032"/>
                  </a:lnTo>
                  <a:lnTo>
                    <a:pt x="6019" y="29758"/>
                  </a:lnTo>
                  <a:close/>
                  <a:moveTo>
                    <a:pt x="5685" y="32190"/>
                  </a:moveTo>
                  <a:cubicBezTo>
                    <a:pt x="5837" y="31035"/>
                    <a:pt x="7569" y="31278"/>
                    <a:pt x="7417" y="32433"/>
                  </a:cubicBezTo>
                  <a:lnTo>
                    <a:pt x="6657" y="37448"/>
                  </a:lnTo>
                  <a:lnTo>
                    <a:pt x="4925" y="37175"/>
                  </a:lnTo>
                  <a:close/>
                  <a:moveTo>
                    <a:pt x="6080" y="47935"/>
                  </a:moveTo>
                  <a:lnTo>
                    <a:pt x="4499" y="58603"/>
                  </a:lnTo>
                  <a:lnTo>
                    <a:pt x="1794" y="58208"/>
                  </a:lnTo>
                  <a:lnTo>
                    <a:pt x="3375" y="47509"/>
                  </a:lnTo>
                  <a:cubicBezTo>
                    <a:pt x="3739" y="45807"/>
                    <a:pt x="6262" y="46202"/>
                    <a:pt x="6080" y="47935"/>
                  </a:cubicBezTo>
                  <a:close/>
                  <a:moveTo>
                    <a:pt x="6293" y="39880"/>
                  </a:moveTo>
                  <a:lnTo>
                    <a:pt x="5563" y="44865"/>
                  </a:lnTo>
                  <a:lnTo>
                    <a:pt x="3800" y="44621"/>
                  </a:lnTo>
                  <a:lnTo>
                    <a:pt x="4560" y="39606"/>
                  </a:lnTo>
                  <a:cubicBezTo>
                    <a:pt x="4682" y="38360"/>
                    <a:pt x="6566" y="38664"/>
                    <a:pt x="6293" y="39880"/>
                  </a:cubicBezTo>
                  <a:close/>
                  <a:moveTo>
                    <a:pt x="10639" y="48603"/>
                  </a:moveTo>
                  <a:lnTo>
                    <a:pt x="9028" y="59303"/>
                  </a:lnTo>
                  <a:lnTo>
                    <a:pt x="6323" y="58877"/>
                  </a:lnTo>
                  <a:lnTo>
                    <a:pt x="7934" y="48208"/>
                  </a:lnTo>
                  <a:cubicBezTo>
                    <a:pt x="8208" y="46415"/>
                    <a:pt x="10882" y="46810"/>
                    <a:pt x="10639" y="48603"/>
                  </a:cubicBezTo>
                  <a:close/>
                  <a:moveTo>
                    <a:pt x="15199" y="49302"/>
                  </a:moveTo>
                  <a:lnTo>
                    <a:pt x="13588" y="59971"/>
                  </a:lnTo>
                  <a:lnTo>
                    <a:pt x="10882" y="59576"/>
                  </a:lnTo>
                  <a:lnTo>
                    <a:pt x="12493" y="48877"/>
                  </a:lnTo>
                  <a:cubicBezTo>
                    <a:pt x="12828" y="47175"/>
                    <a:pt x="15350" y="47570"/>
                    <a:pt x="15199" y="49302"/>
                  </a:cubicBezTo>
                  <a:close/>
                  <a:moveTo>
                    <a:pt x="13679" y="38512"/>
                  </a:moveTo>
                  <a:lnTo>
                    <a:pt x="14439" y="33497"/>
                  </a:lnTo>
                  <a:cubicBezTo>
                    <a:pt x="14621" y="32342"/>
                    <a:pt x="16354" y="32615"/>
                    <a:pt x="16171" y="33770"/>
                  </a:cubicBezTo>
                  <a:lnTo>
                    <a:pt x="15411" y="38755"/>
                  </a:lnTo>
                  <a:close/>
                  <a:moveTo>
                    <a:pt x="19727" y="49971"/>
                  </a:moveTo>
                  <a:lnTo>
                    <a:pt x="18117" y="60640"/>
                  </a:lnTo>
                  <a:lnTo>
                    <a:pt x="15411" y="60245"/>
                  </a:lnTo>
                  <a:lnTo>
                    <a:pt x="17022" y="49576"/>
                  </a:lnTo>
                  <a:cubicBezTo>
                    <a:pt x="17326" y="47813"/>
                    <a:pt x="19940" y="48208"/>
                    <a:pt x="19727" y="49971"/>
                  </a:cubicBezTo>
                  <a:close/>
                  <a:moveTo>
                    <a:pt x="20913" y="42068"/>
                  </a:moveTo>
                  <a:lnTo>
                    <a:pt x="20153" y="47053"/>
                  </a:lnTo>
                  <a:lnTo>
                    <a:pt x="18390" y="46810"/>
                  </a:lnTo>
                  <a:lnTo>
                    <a:pt x="19150" y="41795"/>
                  </a:lnTo>
                  <a:cubicBezTo>
                    <a:pt x="19332" y="40640"/>
                    <a:pt x="21065" y="40913"/>
                    <a:pt x="20913" y="42068"/>
                  </a:cubicBezTo>
                  <a:close/>
                  <a:moveTo>
                    <a:pt x="22007" y="34621"/>
                  </a:moveTo>
                  <a:lnTo>
                    <a:pt x="21247" y="39637"/>
                  </a:lnTo>
                  <a:lnTo>
                    <a:pt x="19515" y="39393"/>
                  </a:lnTo>
                  <a:lnTo>
                    <a:pt x="20275" y="34378"/>
                  </a:lnTo>
                  <a:cubicBezTo>
                    <a:pt x="20457" y="33223"/>
                    <a:pt x="22190" y="33466"/>
                    <a:pt x="22007" y="34621"/>
                  </a:cubicBezTo>
                  <a:close/>
                  <a:moveTo>
                    <a:pt x="23101" y="27205"/>
                  </a:moveTo>
                  <a:lnTo>
                    <a:pt x="22342" y="32220"/>
                  </a:lnTo>
                  <a:lnTo>
                    <a:pt x="20609" y="31947"/>
                  </a:lnTo>
                  <a:lnTo>
                    <a:pt x="21369" y="26962"/>
                  </a:lnTo>
                  <a:cubicBezTo>
                    <a:pt x="21551" y="25807"/>
                    <a:pt x="23284" y="26050"/>
                    <a:pt x="23101" y="27205"/>
                  </a:cubicBezTo>
                  <a:close/>
                  <a:moveTo>
                    <a:pt x="24226" y="19788"/>
                  </a:moveTo>
                  <a:lnTo>
                    <a:pt x="23466" y="24773"/>
                  </a:lnTo>
                  <a:lnTo>
                    <a:pt x="21734" y="24530"/>
                  </a:lnTo>
                  <a:lnTo>
                    <a:pt x="22493" y="19515"/>
                  </a:lnTo>
                  <a:cubicBezTo>
                    <a:pt x="22645" y="18360"/>
                    <a:pt x="24408" y="18633"/>
                    <a:pt x="24226" y="19788"/>
                  </a:cubicBezTo>
                  <a:close/>
                  <a:moveTo>
                    <a:pt x="25320" y="12372"/>
                  </a:moveTo>
                  <a:lnTo>
                    <a:pt x="24560" y="17357"/>
                  </a:lnTo>
                  <a:lnTo>
                    <a:pt x="22828" y="17113"/>
                  </a:lnTo>
                  <a:lnTo>
                    <a:pt x="23588" y="12098"/>
                  </a:lnTo>
                  <a:cubicBezTo>
                    <a:pt x="23740" y="11004"/>
                    <a:pt x="25351" y="11126"/>
                    <a:pt x="25351" y="12220"/>
                  </a:cubicBezTo>
                  <a:cubicBezTo>
                    <a:pt x="25351" y="12281"/>
                    <a:pt x="25351" y="12311"/>
                    <a:pt x="25320" y="12341"/>
                  </a:cubicBezTo>
                  <a:close/>
                  <a:moveTo>
                    <a:pt x="26445" y="4925"/>
                  </a:moveTo>
                  <a:lnTo>
                    <a:pt x="25685" y="9940"/>
                  </a:lnTo>
                  <a:lnTo>
                    <a:pt x="23952" y="9667"/>
                  </a:lnTo>
                  <a:lnTo>
                    <a:pt x="24712" y="4682"/>
                  </a:lnTo>
                  <a:cubicBezTo>
                    <a:pt x="24864" y="3527"/>
                    <a:pt x="26597" y="3770"/>
                    <a:pt x="26445" y="4925"/>
                  </a:cubicBezTo>
                  <a:close/>
                </a:path>
              </a:pathLst>
            </a:custGeom>
            <a:solidFill>
              <a:srgbClr val="8AACDD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07986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-276125" y="3455599"/>
            <a:ext cx="1685792" cy="1690863"/>
          </a:xfrm>
          <a:custGeom>
            <a:avLst/>
            <a:gdLst/>
            <a:ahLst/>
            <a:cxnLst/>
            <a:rect l="l" t="t" r="r" b="b"/>
            <a:pathLst>
              <a:path w="56775" h="56941" extrusionOk="0">
                <a:moveTo>
                  <a:pt x="26987" y="25385"/>
                </a:moveTo>
                <a:cubicBezTo>
                  <a:pt x="27587" y="25385"/>
                  <a:pt x="28187" y="25785"/>
                  <a:pt x="28187" y="26586"/>
                </a:cubicBezTo>
                <a:lnTo>
                  <a:pt x="28187" y="27153"/>
                </a:lnTo>
                <a:lnTo>
                  <a:pt x="28554" y="27153"/>
                </a:lnTo>
                <a:lnTo>
                  <a:pt x="28554" y="32056"/>
                </a:lnTo>
                <a:lnTo>
                  <a:pt x="25419" y="32056"/>
                </a:lnTo>
                <a:lnTo>
                  <a:pt x="25419" y="27153"/>
                </a:lnTo>
                <a:lnTo>
                  <a:pt x="25786" y="27153"/>
                </a:lnTo>
                <a:lnTo>
                  <a:pt x="25786" y="26586"/>
                </a:lnTo>
                <a:cubicBezTo>
                  <a:pt x="25786" y="25785"/>
                  <a:pt x="26386" y="25385"/>
                  <a:pt x="26987" y="25385"/>
                </a:cubicBezTo>
                <a:close/>
                <a:moveTo>
                  <a:pt x="31323" y="32857"/>
                </a:moveTo>
                <a:lnTo>
                  <a:pt x="31323" y="33891"/>
                </a:lnTo>
                <a:lnTo>
                  <a:pt x="22583" y="33891"/>
                </a:lnTo>
                <a:lnTo>
                  <a:pt x="22617" y="32857"/>
                </a:lnTo>
                <a:close/>
                <a:moveTo>
                  <a:pt x="9274" y="34725"/>
                </a:moveTo>
                <a:cubicBezTo>
                  <a:pt x="9574" y="34725"/>
                  <a:pt x="9874" y="34925"/>
                  <a:pt x="9874" y="35325"/>
                </a:cubicBezTo>
                <a:lnTo>
                  <a:pt x="9874" y="38127"/>
                </a:lnTo>
                <a:lnTo>
                  <a:pt x="8673" y="38127"/>
                </a:lnTo>
                <a:lnTo>
                  <a:pt x="8673" y="35325"/>
                </a:lnTo>
                <a:cubicBezTo>
                  <a:pt x="8673" y="34925"/>
                  <a:pt x="8974" y="34725"/>
                  <a:pt x="9274" y="34725"/>
                </a:cubicBezTo>
                <a:close/>
                <a:moveTo>
                  <a:pt x="11008" y="34725"/>
                </a:moveTo>
                <a:cubicBezTo>
                  <a:pt x="11309" y="34725"/>
                  <a:pt x="11609" y="34925"/>
                  <a:pt x="11609" y="35325"/>
                </a:cubicBezTo>
                <a:lnTo>
                  <a:pt x="11609" y="38127"/>
                </a:lnTo>
                <a:lnTo>
                  <a:pt x="10408" y="38127"/>
                </a:lnTo>
                <a:lnTo>
                  <a:pt x="10408" y="35325"/>
                </a:lnTo>
                <a:cubicBezTo>
                  <a:pt x="10408" y="34925"/>
                  <a:pt x="10708" y="34725"/>
                  <a:pt x="11008" y="34725"/>
                </a:cubicBezTo>
                <a:close/>
                <a:moveTo>
                  <a:pt x="44553" y="34775"/>
                </a:moveTo>
                <a:cubicBezTo>
                  <a:pt x="44841" y="34775"/>
                  <a:pt x="45133" y="34958"/>
                  <a:pt x="45166" y="35325"/>
                </a:cubicBezTo>
                <a:lnTo>
                  <a:pt x="45166" y="38127"/>
                </a:lnTo>
                <a:lnTo>
                  <a:pt x="43965" y="38127"/>
                </a:lnTo>
                <a:lnTo>
                  <a:pt x="43965" y="35325"/>
                </a:lnTo>
                <a:cubicBezTo>
                  <a:pt x="43982" y="34958"/>
                  <a:pt x="44266" y="34775"/>
                  <a:pt x="44553" y="34775"/>
                </a:cubicBezTo>
                <a:close/>
                <a:moveTo>
                  <a:pt x="46300" y="34725"/>
                </a:moveTo>
                <a:cubicBezTo>
                  <a:pt x="46601" y="34725"/>
                  <a:pt x="46901" y="34925"/>
                  <a:pt x="46901" y="35325"/>
                </a:cubicBezTo>
                <a:lnTo>
                  <a:pt x="46901" y="38127"/>
                </a:lnTo>
                <a:lnTo>
                  <a:pt x="45700" y="38127"/>
                </a:lnTo>
                <a:lnTo>
                  <a:pt x="45700" y="35325"/>
                </a:lnTo>
                <a:cubicBezTo>
                  <a:pt x="45700" y="34925"/>
                  <a:pt x="46000" y="34725"/>
                  <a:pt x="46300" y="34725"/>
                </a:cubicBezTo>
                <a:close/>
                <a:moveTo>
                  <a:pt x="12643" y="38694"/>
                </a:moveTo>
                <a:lnTo>
                  <a:pt x="12676" y="39628"/>
                </a:lnTo>
                <a:lnTo>
                  <a:pt x="7573" y="39628"/>
                </a:lnTo>
                <a:lnTo>
                  <a:pt x="7573" y="38694"/>
                </a:lnTo>
                <a:close/>
                <a:moveTo>
                  <a:pt x="47768" y="38694"/>
                </a:moveTo>
                <a:lnTo>
                  <a:pt x="47768" y="39662"/>
                </a:lnTo>
                <a:lnTo>
                  <a:pt x="42698" y="39662"/>
                </a:lnTo>
                <a:lnTo>
                  <a:pt x="42698" y="38694"/>
                </a:lnTo>
                <a:close/>
                <a:moveTo>
                  <a:pt x="19831" y="37027"/>
                </a:moveTo>
                <a:cubicBezTo>
                  <a:pt x="20540" y="37027"/>
                  <a:pt x="21249" y="37494"/>
                  <a:pt x="21249" y="38428"/>
                </a:cubicBezTo>
                <a:lnTo>
                  <a:pt x="21249" y="39128"/>
                </a:lnTo>
                <a:lnTo>
                  <a:pt x="21683" y="39128"/>
                </a:lnTo>
                <a:lnTo>
                  <a:pt x="21683" y="44932"/>
                </a:lnTo>
                <a:lnTo>
                  <a:pt x="17980" y="44932"/>
                </a:lnTo>
                <a:lnTo>
                  <a:pt x="17980" y="39128"/>
                </a:lnTo>
                <a:lnTo>
                  <a:pt x="18414" y="39128"/>
                </a:lnTo>
                <a:lnTo>
                  <a:pt x="18414" y="38428"/>
                </a:lnTo>
                <a:cubicBezTo>
                  <a:pt x="18414" y="37494"/>
                  <a:pt x="19123" y="37027"/>
                  <a:pt x="19831" y="37027"/>
                </a:cubicBezTo>
                <a:close/>
                <a:moveTo>
                  <a:pt x="26970" y="37027"/>
                </a:moveTo>
                <a:cubicBezTo>
                  <a:pt x="27679" y="37027"/>
                  <a:pt x="28388" y="37494"/>
                  <a:pt x="28388" y="38428"/>
                </a:cubicBezTo>
                <a:lnTo>
                  <a:pt x="28388" y="39128"/>
                </a:lnTo>
                <a:lnTo>
                  <a:pt x="28855" y="39128"/>
                </a:lnTo>
                <a:lnTo>
                  <a:pt x="28855" y="44932"/>
                </a:lnTo>
                <a:lnTo>
                  <a:pt x="25119" y="44932"/>
                </a:lnTo>
                <a:lnTo>
                  <a:pt x="25119" y="39128"/>
                </a:lnTo>
                <a:lnTo>
                  <a:pt x="25552" y="39128"/>
                </a:lnTo>
                <a:lnTo>
                  <a:pt x="25552" y="38428"/>
                </a:lnTo>
                <a:cubicBezTo>
                  <a:pt x="25552" y="37494"/>
                  <a:pt x="26261" y="37027"/>
                  <a:pt x="26970" y="37027"/>
                </a:cubicBezTo>
                <a:close/>
                <a:moveTo>
                  <a:pt x="34308" y="37102"/>
                </a:moveTo>
                <a:cubicBezTo>
                  <a:pt x="34992" y="37102"/>
                  <a:pt x="35676" y="37544"/>
                  <a:pt x="35726" y="38428"/>
                </a:cubicBezTo>
                <a:lnTo>
                  <a:pt x="35726" y="39128"/>
                </a:lnTo>
                <a:lnTo>
                  <a:pt x="36160" y="39128"/>
                </a:lnTo>
                <a:lnTo>
                  <a:pt x="36160" y="44932"/>
                </a:lnTo>
                <a:lnTo>
                  <a:pt x="32457" y="44932"/>
                </a:lnTo>
                <a:lnTo>
                  <a:pt x="32457" y="39128"/>
                </a:lnTo>
                <a:lnTo>
                  <a:pt x="32891" y="39128"/>
                </a:lnTo>
                <a:lnTo>
                  <a:pt x="32891" y="38428"/>
                </a:lnTo>
                <a:cubicBezTo>
                  <a:pt x="32941" y="37544"/>
                  <a:pt x="33625" y="37102"/>
                  <a:pt x="34308" y="37102"/>
                </a:cubicBezTo>
                <a:close/>
                <a:moveTo>
                  <a:pt x="52605" y="46900"/>
                </a:moveTo>
                <a:lnTo>
                  <a:pt x="52605" y="48134"/>
                </a:lnTo>
                <a:lnTo>
                  <a:pt x="5038" y="48134"/>
                </a:lnTo>
                <a:lnTo>
                  <a:pt x="5071" y="46900"/>
                </a:lnTo>
                <a:close/>
                <a:moveTo>
                  <a:pt x="7773" y="50069"/>
                </a:moveTo>
                <a:cubicBezTo>
                  <a:pt x="8874" y="50069"/>
                  <a:pt x="9774" y="50336"/>
                  <a:pt x="9774" y="50670"/>
                </a:cubicBezTo>
                <a:lnTo>
                  <a:pt x="9774" y="56907"/>
                </a:lnTo>
                <a:lnTo>
                  <a:pt x="5771" y="56907"/>
                </a:lnTo>
                <a:lnTo>
                  <a:pt x="5771" y="50670"/>
                </a:lnTo>
                <a:cubicBezTo>
                  <a:pt x="5771" y="50336"/>
                  <a:pt x="6672" y="50069"/>
                  <a:pt x="7773" y="50069"/>
                </a:cubicBezTo>
                <a:close/>
                <a:moveTo>
                  <a:pt x="18247" y="48902"/>
                </a:moveTo>
                <a:cubicBezTo>
                  <a:pt x="19748" y="48902"/>
                  <a:pt x="20949" y="50136"/>
                  <a:pt x="20949" y="51604"/>
                </a:cubicBezTo>
                <a:lnTo>
                  <a:pt x="20949" y="56907"/>
                </a:lnTo>
                <a:lnTo>
                  <a:pt x="15545" y="56907"/>
                </a:lnTo>
                <a:lnTo>
                  <a:pt x="15545" y="51604"/>
                </a:lnTo>
                <a:cubicBezTo>
                  <a:pt x="15545" y="50136"/>
                  <a:pt x="16746" y="48902"/>
                  <a:pt x="18247" y="48902"/>
                </a:cubicBezTo>
                <a:close/>
                <a:moveTo>
                  <a:pt x="27020" y="48902"/>
                </a:moveTo>
                <a:cubicBezTo>
                  <a:pt x="28488" y="48902"/>
                  <a:pt x="29722" y="50136"/>
                  <a:pt x="29722" y="51604"/>
                </a:cubicBezTo>
                <a:lnTo>
                  <a:pt x="29722" y="56907"/>
                </a:lnTo>
                <a:lnTo>
                  <a:pt x="24285" y="56907"/>
                </a:lnTo>
                <a:lnTo>
                  <a:pt x="24285" y="51604"/>
                </a:lnTo>
                <a:cubicBezTo>
                  <a:pt x="24285" y="50136"/>
                  <a:pt x="25519" y="48902"/>
                  <a:pt x="27020" y="48902"/>
                </a:cubicBezTo>
                <a:close/>
                <a:moveTo>
                  <a:pt x="35326" y="48902"/>
                </a:moveTo>
                <a:cubicBezTo>
                  <a:pt x="36827" y="48902"/>
                  <a:pt x="38028" y="50136"/>
                  <a:pt x="38028" y="51604"/>
                </a:cubicBezTo>
                <a:lnTo>
                  <a:pt x="38028" y="56907"/>
                </a:lnTo>
                <a:lnTo>
                  <a:pt x="32624" y="56907"/>
                </a:lnTo>
                <a:lnTo>
                  <a:pt x="32624" y="51604"/>
                </a:lnTo>
                <a:cubicBezTo>
                  <a:pt x="32624" y="50136"/>
                  <a:pt x="33825" y="48902"/>
                  <a:pt x="35326" y="48902"/>
                </a:cubicBezTo>
                <a:close/>
                <a:moveTo>
                  <a:pt x="27320" y="0"/>
                </a:moveTo>
                <a:lnTo>
                  <a:pt x="27320" y="600"/>
                </a:lnTo>
                <a:lnTo>
                  <a:pt x="26853" y="600"/>
                </a:lnTo>
                <a:lnTo>
                  <a:pt x="26853" y="1134"/>
                </a:lnTo>
                <a:lnTo>
                  <a:pt x="27320" y="1134"/>
                </a:lnTo>
                <a:cubicBezTo>
                  <a:pt x="27320" y="2969"/>
                  <a:pt x="27053" y="2335"/>
                  <a:pt x="26453" y="3269"/>
                </a:cubicBezTo>
                <a:cubicBezTo>
                  <a:pt x="26086" y="3970"/>
                  <a:pt x="25919" y="4770"/>
                  <a:pt x="25986" y="5537"/>
                </a:cubicBezTo>
                <a:cubicBezTo>
                  <a:pt x="25986" y="5537"/>
                  <a:pt x="25752" y="5704"/>
                  <a:pt x="25752" y="5871"/>
                </a:cubicBezTo>
                <a:cubicBezTo>
                  <a:pt x="25752" y="6004"/>
                  <a:pt x="26019" y="6071"/>
                  <a:pt x="26019" y="6071"/>
                </a:cubicBezTo>
                <a:cubicBezTo>
                  <a:pt x="26119" y="7505"/>
                  <a:pt x="26086" y="8973"/>
                  <a:pt x="25919" y="10441"/>
                </a:cubicBezTo>
                <a:cubicBezTo>
                  <a:pt x="25652" y="12109"/>
                  <a:pt x="23451" y="12642"/>
                  <a:pt x="20849" y="15578"/>
                </a:cubicBezTo>
                <a:cubicBezTo>
                  <a:pt x="19281" y="17312"/>
                  <a:pt x="18447" y="19614"/>
                  <a:pt x="18547" y="21949"/>
                </a:cubicBezTo>
                <a:cubicBezTo>
                  <a:pt x="18013" y="22483"/>
                  <a:pt x="17613" y="23117"/>
                  <a:pt x="17380" y="23817"/>
                </a:cubicBezTo>
                <a:cubicBezTo>
                  <a:pt x="17313" y="24217"/>
                  <a:pt x="17480" y="24618"/>
                  <a:pt x="17847" y="24818"/>
                </a:cubicBezTo>
                <a:lnTo>
                  <a:pt x="17847" y="26152"/>
                </a:lnTo>
                <a:cubicBezTo>
                  <a:pt x="17013" y="27053"/>
                  <a:pt x="16813" y="27586"/>
                  <a:pt x="16813" y="28087"/>
                </a:cubicBezTo>
                <a:cubicBezTo>
                  <a:pt x="16846" y="28420"/>
                  <a:pt x="17046" y="28721"/>
                  <a:pt x="17313" y="28887"/>
                </a:cubicBezTo>
                <a:lnTo>
                  <a:pt x="17246" y="30889"/>
                </a:lnTo>
                <a:lnTo>
                  <a:pt x="16312" y="31423"/>
                </a:lnTo>
                <a:lnTo>
                  <a:pt x="16312" y="31423"/>
                </a:lnTo>
                <a:lnTo>
                  <a:pt x="16346" y="29521"/>
                </a:lnTo>
                <a:cubicBezTo>
                  <a:pt x="15945" y="27186"/>
                  <a:pt x="14678" y="26419"/>
                  <a:pt x="14678" y="26419"/>
                </a:cubicBezTo>
                <a:cubicBezTo>
                  <a:pt x="14711" y="26019"/>
                  <a:pt x="14644" y="25585"/>
                  <a:pt x="14511" y="25185"/>
                </a:cubicBezTo>
                <a:cubicBezTo>
                  <a:pt x="14344" y="25585"/>
                  <a:pt x="14277" y="26019"/>
                  <a:pt x="14311" y="26419"/>
                </a:cubicBezTo>
                <a:lnTo>
                  <a:pt x="13911" y="26419"/>
                </a:lnTo>
                <a:cubicBezTo>
                  <a:pt x="13744" y="25819"/>
                  <a:pt x="12476" y="24818"/>
                  <a:pt x="12476" y="24818"/>
                </a:cubicBezTo>
                <a:cubicBezTo>
                  <a:pt x="12476" y="24818"/>
                  <a:pt x="12543" y="21482"/>
                  <a:pt x="12476" y="20481"/>
                </a:cubicBezTo>
                <a:cubicBezTo>
                  <a:pt x="12376" y="19781"/>
                  <a:pt x="12043" y="19147"/>
                  <a:pt x="11509" y="18713"/>
                </a:cubicBezTo>
                <a:cubicBezTo>
                  <a:pt x="11509" y="18013"/>
                  <a:pt x="11409" y="17312"/>
                  <a:pt x="11242" y="16612"/>
                </a:cubicBezTo>
                <a:cubicBezTo>
                  <a:pt x="10808" y="17246"/>
                  <a:pt x="10842" y="18713"/>
                  <a:pt x="10842" y="18713"/>
                </a:cubicBezTo>
                <a:cubicBezTo>
                  <a:pt x="10275" y="19180"/>
                  <a:pt x="9941" y="19814"/>
                  <a:pt x="9841" y="20548"/>
                </a:cubicBezTo>
                <a:lnTo>
                  <a:pt x="9841" y="24918"/>
                </a:lnTo>
                <a:cubicBezTo>
                  <a:pt x="5171" y="27553"/>
                  <a:pt x="5471" y="32657"/>
                  <a:pt x="5471" y="32657"/>
                </a:cubicBezTo>
                <a:lnTo>
                  <a:pt x="5004" y="32957"/>
                </a:lnTo>
                <a:cubicBezTo>
                  <a:pt x="5004" y="32957"/>
                  <a:pt x="5004" y="32273"/>
                  <a:pt x="4786" y="32273"/>
                </a:cubicBezTo>
                <a:cubicBezTo>
                  <a:pt x="4745" y="32273"/>
                  <a:pt x="4696" y="32298"/>
                  <a:pt x="4637" y="32357"/>
                </a:cubicBezTo>
                <a:cubicBezTo>
                  <a:pt x="4270" y="32723"/>
                  <a:pt x="4304" y="33557"/>
                  <a:pt x="4304" y="33557"/>
                </a:cubicBezTo>
                <a:lnTo>
                  <a:pt x="4137" y="33724"/>
                </a:lnTo>
                <a:lnTo>
                  <a:pt x="4137" y="34191"/>
                </a:lnTo>
                <a:lnTo>
                  <a:pt x="4771" y="34191"/>
                </a:lnTo>
                <a:lnTo>
                  <a:pt x="4771" y="38628"/>
                </a:lnTo>
                <a:lnTo>
                  <a:pt x="4470" y="38628"/>
                </a:lnTo>
                <a:cubicBezTo>
                  <a:pt x="4437" y="37927"/>
                  <a:pt x="4137" y="37260"/>
                  <a:pt x="3637" y="36760"/>
                </a:cubicBezTo>
                <a:lnTo>
                  <a:pt x="3637" y="35726"/>
                </a:lnTo>
                <a:lnTo>
                  <a:pt x="3370" y="35726"/>
                </a:lnTo>
                <a:lnTo>
                  <a:pt x="3336" y="36760"/>
                </a:lnTo>
                <a:cubicBezTo>
                  <a:pt x="2636" y="37093"/>
                  <a:pt x="2202" y="37794"/>
                  <a:pt x="2169" y="38594"/>
                </a:cubicBezTo>
                <a:lnTo>
                  <a:pt x="1" y="38594"/>
                </a:lnTo>
                <a:lnTo>
                  <a:pt x="1" y="40195"/>
                </a:lnTo>
                <a:lnTo>
                  <a:pt x="234" y="40195"/>
                </a:lnTo>
                <a:lnTo>
                  <a:pt x="234" y="56941"/>
                </a:lnTo>
                <a:lnTo>
                  <a:pt x="45366" y="56914"/>
                </a:lnTo>
                <a:lnTo>
                  <a:pt x="45366" y="56914"/>
                </a:lnTo>
                <a:lnTo>
                  <a:pt x="45366" y="50670"/>
                </a:lnTo>
                <a:cubicBezTo>
                  <a:pt x="45366" y="50336"/>
                  <a:pt x="46300" y="50069"/>
                  <a:pt x="47434" y="50069"/>
                </a:cubicBezTo>
                <a:cubicBezTo>
                  <a:pt x="48569" y="50069"/>
                  <a:pt x="49469" y="50336"/>
                  <a:pt x="49469" y="50670"/>
                </a:cubicBezTo>
                <a:lnTo>
                  <a:pt x="49469" y="56912"/>
                </a:lnTo>
                <a:lnTo>
                  <a:pt x="49469" y="56912"/>
                </a:lnTo>
                <a:lnTo>
                  <a:pt x="56741" y="56907"/>
                </a:lnTo>
                <a:lnTo>
                  <a:pt x="56774" y="38294"/>
                </a:lnTo>
                <a:lnTo>
                  <a:pt x="55307" y="38294"/>
                </a:lnTo>
                <a:lnTo>
                  <a:pt x="55307" y="39161"/>
                </a:lnTo>
                <a:lnTo>
                  <a:pt x="53439" y="39161"/>
                </a:lnTo>
                <a:cubicBezTo>
                  <a:pt x="53405" y="38361"/>
                  <a:pt x="52938" y="37660"/>
                  <a:pt x="52238" y="37327"/>
                </a:cubicBezTo>
                <a:lnTo>
                  <a:pt x="52238" y="36159"/>
                </a:lnTo>
                <a:lnTo>
                  <a:pt x="52071" y="36159"/>
                </a:lnTo>
                <a:lnTo>
                  <a:pt x="52071" y="37327"/>
                </a:lnTo>
                <a:cubicBezTo>
                  <a:pt x="51804" y="37427"/>
                  <a:pt x="51604" y="37594"/>
                  <a:pt x="51471" y="37827"/>
                </a:cubicBezTo>
                <a:lnTo>
                  <a:pt x="51471" y="34558"/>
                </a:lnTo>
                <a:lnTo>
                  <a:pt x="51704" y="34658"/>
                </a:lnTo>
                <a:lnTo>
                  <a:pt x="51704" y="34225"/>
                </a:lnTo>
                <a:lnTo>
                  <a:pt x="51404" y="34058"/>
                </a:lnTo>
                <a:lnTo>
                  <a:pt x="51404" y="33024"/>
                </a:lnTo>
                <a:lnTo>
                  <a:pt x="50670" y="32957"/>
                </a:lnTo>
                <a:lnTo>
                  <a:pt x="50670" y="33424"/>
                </a:lnTo>
                <a:lnTo>
                  <a:pt x="50236" y="33424"/>
                </a:lnTo>
                <a:lnTo>
                  <a:pt x="50103" y="31122"/>
                </a:lnTo>
                <a:cubicBezTo>
                  <a:pt x="49936" y="28854"/>
                  <a:pt x="47501" y="26552"/>
                  <a:pt x="46500" y="26052"/>
                </a:cubicBezTo>
                <a:cubicBezTo>
                  <a:pt x="45833" y="25785"/>
                  <a:pt x="45366" y="25218"/>
                  <a:pt x="45233" y="24518"/>
                </a:cubicBezTo>
                <a:cubicBezTo>
                  <a:pt x="45233" y="24251"/>
                  <a:pt x="45166" y="21716"/>
                  <a:pt x="45166" y="21716"/>
                </a:cubicBezTo>
                <a:lnTo>
                  <a:pt x="45366" y="21716"/>
                </a:lnTo>
                <a:lnTo>
                  <a:pt x="45366" y="21282"/>
                </a:lnTo>
                <a:lnTo>
                  <a:pt x="45133" y="21282"/>
                </a:lnTo>
                <a:cubicBezTo>
                  <a:pt x="45133" y="21282"/>
                  <a:pt x="45099" y="19814"/>
                  <a:pt x="44632" y="19481"/>
                </a:cubicBezTo>
                <a:cubicBezTo>
                  <a:pt x="44332" y="19214"/>
                  <a:pt x="44132" y="18914"/>
                  <a:pt x="43965" y="18547"/>
                </a:cubicBezTo>
                <a:lnTo>
                  <a:pt x="43965" y="17813"/>
                </a:lnTo>
                <a:lnTo>
                  <a:pt x="44199" y="17813"/>
                </a:lnTo>
                <a:lnTo>
                  <a:pt x="44199" y="17546"/>
                </a:lnTo>
                <a:lnTo>
                  <a:pt x="43965" y="17546"/>
                </a:lnTo>
                <a:lnTo>
                  <a:pt x="43965" y="17179"/>
                </a:lnTo>
                <a:lnTo>
                  <a:pt x="43665" y="17179"/>
                </a:lnTo>
                <a:lnTo>
                  <a:pt x="43665" y="17546"/>
                </a:lnTo>
                <a:lnTo>
                  <a:pt x="43432" y="17546"/>
                </a:lnTo>
                <a:lnTo>
                  <a:pt x="43432" y="17813"/>
                </a:lnTo>
                <a:lnTo>
                  <a:pt x="43665" y="17813"/>
                </a:lnTo>
                <a:lnTo>
                  <a:pt x="43665" y="18513"/>
                </a:lnTo>
                <a:cubicBezTo>
                  <a:pt x="43665" y="19214"/>
                  <a:pt x="43265" y="19080"/>
                  <a:pt x="42998" y="19647"/>
                </a:cubicBezTo>
                <a:cubicBezTo>
                  <a:pt x="42798" y="20148"/>
                  <a:pt x="42698" y="20715"/>
                  <a:pt x="42731" y="21249"/>
                </a:cubicBezTo>
                <a:lnTo>
                  <a:pt x="42564" y="21249"/>
                </a:lnTo>
                <a:lnTo>
                  <a:pt x="42564" y="21649"/>
                </a:lnTo>
                <a:lnTo>
                  <a:pt x="42731" y="21649"/>
                </a:lnTo>
                <a:cubicBezTo>
                  <a:pt x="42731" y="21649"/>
                  <a:pt x="42798" y="23317"/>
                  <a:pt x="42731" y="24484"/>
                </a:cubicBezTo>
                <a:cubicBezTo>
                  <a:pt x="42664" y="25685"/>
                  <a:pt x="42631" y="25585"/>
                  <a:pt x="41830" y="26152"/>
                </a:cubicBezTo>
                <a:cubicBezTo>
                  <a:pt x="41230" y="26652"/>
                  <a:pt x="40696" y="27220"/>
                  <a:pt x="40296" y="27853"/>
                </a:cubicBezTo>
                <a:cubicBezTo>
                  <a:pt x="40063" y="27320"/>
                  <a:pt x="39262" y="26786"/>
                  <a:pt x="39095" y="26519"/>
                </a:cubicBezTo>
                <a:cubicBezTo>
                  <a:pt x="38928" y="26219"/>
                  <a:pt x="38895" y="24951"/>
                  <a:pt x="38895" y="24951"/>
                </a:cubicBezTo>
                <a:lnTo>
                  <a:pt x="38628" y="24951"/>
                </a:lnTo>
                <a:lnTo>
                  <a:pt x="38628" y="25552"/>
                </a:lnTo>
                <a:lnTo>
                  <a:pt x="38528" y="25552"/>
                </a:lnTo>
                <a:lnTo>
                  <a:pt x="38528" y="24784"/>
                </a:lnTo>
                <a:cubicBezTo>
                  <a:pt x="38528" y="24784"/>
                  <a:pt x="38928" y="24751"/>
                  <a:pt x="38795" y="23850"/>
                </a:cubicBezTo>
                <a:cubicBezTo>
                  <a:pt x="38628" y="22950"/>
                  <a:pt x="37394" y="21682"/>
                  <a:pt x="37394" y="21682"/>
                </a:cubicBezTo>
                <a:cubicBezTo>
                  <a:pt x="36493" y="15845"/>
                  <a:pt x="32057" y="12776"/>
                  <a:pt x="30789" y="12109"/>
                </a:cubicBezTo>
                <a:cubicBezTo>
                  <a:pt x="29989" y="11742"/>
                  <a:pt x="29455" y="11008"/>
                  <a:pt x="29355" y="10141"/>
                </a:cubicBezTo>
                <a:cubicBezTo>
                  <a:pt x="29322" y="9874"/>
                  <a:pt x="29221" y="5938"/>
                  <a:pt x="29221" y="5938"/>
                </a:cubicBezTo>
                <a:cubicBezTo>
                  <a:pt x="29588" y="5804"/>
                  <a:pt x="29522" y="5537"/>
                  <a:pt x="29522" y="5537"/>
                </a:cubicBezTo>
                <a:cubicBezTo>
                  <a:pt x="29488" y="5471"/>
                  <a:pt x="29221" y="5404"/>
                  <a:pt x="29221" y="5404"/>
                </a:cubicBezTo>
                <a:cubicBezTo>
                  <a:pt x="29221" y="4803"/>
                  <a:pt x="29121" y="4236"/>
                  <a:pt x="28921" y="3703"/>
                </a:cubicBezTo>
                <a:cubicBezTo>
                  <a:pt x="28654" y="3036"/>
                  <a:pt x="27987" y="2602"/>
                  <a:pt x="27887" y="2402"/>
                </a:cubicBezTo>
                <a:cubicBezTo>
                  <a:pt x="27820" y="1968"/>
                  <a:pt x="27754" y="1534"/>
                  <a:pt x="27754" y="1101"/>
                </a:cubicBezTo>
                <a:lnTo>
                  <a:pt x="28221" y="1101"/>
                </a:lnTo>
                <a:lnTo>
                  <a:pt x="28221" y="600"/>
                </a:lnTo>
                <a:lnTo>
                  <a:pt x="27720" y="600"/>
                </a:lnTo>
                <a:lnTo>
                  <a:pt x="27720" y="0"/>
                </a:lnTo>
                <a:close/>
                <a:moveTo>
                  <a:pt x="49469" y="56912"/>
                </a:moveTo>
                <a:lnTo>
                  <a:pt x="45366" y="56914"/>
                </a:lnTo>
                <a:lnTo>
                  <a:pt x="45366" y="56914"/>
                </a:lnTo>
                <a:lnTo>
                  <a:pt x="45366" y="56941"/>
                </a:lnTo>
                <a:lnTo>
                  <a:pt x="49469" y="56941"/>
                </a:lnTo>
                <a:lnTo>
                  <a:pt x="49469" y="5691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771000" y="1160150"/>
            <a:ext cx="7602000" cy="35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4624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3">
  <p:cSld name="Title only 03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9"/>
          <p:cNvSpPr/>
          <p:nvPr/>
        </p:nvSpPr>
        <p:spPr>
          <a:xfrm>
            <a:off x="5484073" y="4196102"/>
            <a:ext cx="1885543" cy="950247"/>
          </a:xfrm>
          <a:custGeom>
            <a:avLst/>
            <a:gdLst/>
            <a:ahLst/>
            <a:cxnLst/>
            <a:rect l="l" t="t" r="r" b="b"/>
            <a:pathLst>
              <a:path w="19043" h="9597" extrusionOk="0">
                <a:moveTo>
                  <a:pt x="10080" y="0"/>
                </a:moveTo>
                <a:cubicBezTo>
                  <a:pt x="8350" y="0"/>
                  <a:pt x="6635" y="1285"/>
                  <a:pt x="6217" y="2717"/>
                </a:cubicBezTo>
                <a:lnTo>
                  <a:pt x="6217" y="3803"/>
                </a:lnTo>
                <a:lnTo>
                  <a:pt x="1359" y="3803"/>
                </a:lnTo>
                <a:lnTo>
                  <a:pt x="1" y="4738"/>
                </a:lnTo>
                <a:lnTo>
                  <a:pt x="1" y="9597"/>
                </a:lnTo>
                <a:lnTo>
                  <a:pt x="19043" y="9597"/>
                </a:lnTo>
                <a:lnTo>
                  <a:pt x="19043" y="4738"/>
                </a:lnTo>
                <a:lnTo>
                  <a:pt x="17775" y="3803"/>
                </a:lnTo>
                <a:lnTo>
                  <a:pt x="13882" y="3803"/>
                </a:lnTo>
                <a:lnTo>
                  <a:pt x="13882" y="2717"/>
                </a:lnTo>
                <a:cubicBezTo>
                  <a:pt x="13249" y="1208"/>
                  <a:pt x="11891" y="1"/>
                  <a:pt x="10140" y="1"/>
                </a:cubicBezTo>
                <a:cubicBezTo>
                  <a:pt x="10120" y="0"/>
                  <a:pt x="10100" y="0"/>
                  <a:pt x="10080" y="0"/>
                </a:cubicBezTo>
                <a:close/>
              </a:path>
            </a:pathLst>
          </a:custGeom>
          <a:solidFill>
            <a:srgbClr val="373A5A">
              <a:alpha val="75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7176446" y="3761774"/>
            <a:ext cx="1455001" cy="1384527"/>
          </a:xfrm>
          <a:custGeom>
            <a:avLst/>
            <a:gdLst/>
            <a:ahLst/>
            <a:cxnLst/>
            <a:rect l="l" t="t" r="r" b="b"/>
            <a:pathLst>
              <a:path w="11830" h="11257" extrusionOk="0">
                <a:moveTo>
                  <a:pt x="664" y="0"/>
                </a:moveTo>
                <a:cubicBezTo>
                  <a:pt x="544" y="0"/>
                  <a:pt x="453" y="91"/>
                  <a:pt x="453" y="181"/>
                </a:cubicBezTo>
                <a:lnTo>
                  <a:pt x="453" y="1328"/>
                </a:lnTo>
                <a:lnTo>
                  <a:pt x="212" y="1328"/>
                </a:lnTo>
                <a:cubicBezTo>
                  <a:pt x="91" y="1328"/>
                  <a:pt x="0" y="1419"/>
                  <a:pt x="0" y="1539"/>
                </a:cubicBezTo>
                <a:lnTo>
                  <a:pt x="0" y="2264"/>
                </a:lnTo>
                <a:cubicBezTo>
                  <a:pt x="0" y="2384"/>
                  <a:pt x="91" y="2475"/>
                  <a:pt x="212" y="2475"/>
                </a:cubicBezTo>
                <a:lnTo>
                  <a:pt x="453" y="2475"/>
                </a:lnTo>
                <a:lnTo>
                  <a:pt x="453" y="11256"/>
                </a:lnTo>
                <a:lnTo>
                  <a:pt x="4225" y="11256"/>
                </a:lnTo>
                <a:lnTo>
                  <a:pt x="4225" y="5553"/>
                </a:lnTo>
                <a:cubicBezTo>
                  <a:pt x="4225" y="4421"/>
                  <a:pt x="5078" y="3855"/>
                  <a:pt x="5930" y="3855"/>
                </a:cubicBezTo>
                <a:cubicBezTo>
                  <a:pt x="6783" y="3855"/>
                  <a:pt x="7635" y="4421"/>
                  <a:pt x="7635" y="5553"/>
                </a:cubicBezTo>
                <a:lnTo>
                  <a:pt x="7635" y="11256"/>
                </a:lnTo>
                <a:lnTo>
                  <a:pt x="11407" y="11256"/>
                </a:lnTo>
                <a:lnTo>
                  <a:pt x="11407" y="2475"/>
                </a:lnTo>
                <a:lnTo>
                  <a:pt x="11619" y="2475"/>
                </a:lnTo>
                <a:cubicBezTo>
                  <a:pt x="11739" y="2475"/>
                  <a:pt x="11830" y="2384"/>
                  <a:pt x="11830" y="2264"/>
                </a:cubicBezTo>
                <a:lnTo>
                  <a:pt x="11830" y="1539"/>
                </a:lnTo>
                <a:cubicBezTo>
                  <a:pt x="11830" y="1419"/>
                  <a:pt x="11739" y="1328"/>
                  <a:pt x="11619" y="1328"/>
                </a:cubicBezTo>
                <a:lnTo>
                  <a:pt x="11377" y="1328"/>
                </a:lnTo>
                <a:lnTo>
                  <a:pt x="11377" y="181"/>
                </a:lnTo>
                <a:cubicBezTo>
                  <a:pt x="11377" y="91"/>
                  <a:pt x="11287" y="0"/>
                  <a:pt x="11196" y="0"/>
                </a:cubicBezTo>
                <a:close/>
              </a:path>
            </a:pathLst>
          </a:custGeom>
          <a:solidFill>
            <a:srgbClr val="8AACDD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9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994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 Section 02">
  <p:cSld name="Head Section 02">
    <p:bg>
      <p:bgPr>
        <a:solidFill>
          <a:schemeClr val="dk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5"/>
          <p:cNvSpPr/>
          <p:nvPr/>
        </p:nvSpPr>
        <p:spPr>
          <a:xfrm flipH="1">
            <a:off x="4633670" y="4143259"/>
            <a:ext cx="2373244" cy="1016874"/>
          </a:xfrm>
          <a:custGeom>
            <a:avLst/>
            <a:gdLst/>
            <a:ahLst/>
            <a:cxnLst/>
            <a:rect l="l" t="t" r="r" b="b"/>
            <a:pathLst>
              <a:path w="38175" h="16357" extrusionOk="0">
                <a:moveTo>
                  <a:pt x="24203" y="0"/>
                </a:moveTo>
                <a:lnTo>
                  <a:pt x="24203" y="1509"/>
                </a:lnTo>
                <a:lnTo>
                  <a:pt x="20551" y="1509"/>
                </a:lnTo>
                <a:lnTo>
                  <a:pt x="20551" y="7364"/>
                </a:lnTo>
                <a:lnTo>
                  <a:pt x="17805" y="7364"/>
                </a:lnTo>
                <a:lnTo>
                  <a:pt x="17805" y="4225"/>
                </a:lnTo>
                <a:lnTo>
                  <a:pt x="14184" y="4225"/>
                </a:lnTo>
                <a:lnTo>
                  <a:pt x="14184" y="2716"/>
                </a:lnTo>
                <a:lnTo>
                  <a:pt x="9869" y="2716"/>
                </a:lnTo>
                <a:lnTo>
                  <a:pt x="9869" y="8601"/>
                </a:lnTo>
                <a:lnTo>
                  <a:pt x="5976" y="8601"/>
                </a:lnTo>
                <a:lnTo>
                  <a:pt x="5976" y="5553"/>
                </a:lnTo>
                <a:lnTo>
                  <a:pt x="4014" y="5553"/>
                </a:lnTo>
                <a:lnTo>
                  <a:pt x="4014" y="4467"/>
                </a:lnTo>
                <a:lnTo>
                  <a:pt x="1" y="4467"/>
                </a:lnTo>
                <a:lnTo>
                  <a:pt x="1" y="16356"/>
                </a:lnTo>
                <a:lnTo>
                  <a:pt x="38144" y="16115"/>
                </a:lnTo>
                <a:lnTo>
                  <a:pt x="38175" y="1751"/>
                </a:lnTo>
                <a:lnTo>
                  <a:pt x="34372" y="1751"/>
                </a:lnTo>
                <a:lnTo>
                  <a:pt x="34372" y="2837"/>
                </a:lnTo>
                <a:lnTo>
                  <a:pt x="32381" y="2837"/>
                </a:lnTo>
                <a:lnTo>
                  <a:pt x="32381" y="5885"/>
                </a:lnTo>
                <a:lnTo>
                  <a:pt x="28518" y="5885"/>
                </a:lnTo>
                <a:lnTo>
                  <a:pt x="28518" y="0"/>
                </a:lnTo>
                <a:close/>
              </a:path>
            </a:pathLst>
          </a:custGeom>
          <a:solidFill>
            <a:srgbClr val="F9B7B8">
              <a:alpha val="8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 flipH="1">
            <a:off x="4365604" y="4797600"/>
            <a:ext cx="206396" cy="348670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F9B7B8">
              <a:alpha val="8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 flipH="1">
            <a:off x="7402988" y="4502427"/>
            <a:ext cx="1741001" cy="654810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F9B7B8">
              <a:alpha val="8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5"/>
          <p:cNvGrpSpPr/>
          <p:nvPr/>
        </p:nvGrpSpPr>
        <p:grpSpPr>
          <a:xfrm>
            <a:off x="6806040" y="1285296"/>
            <a:ext cx="740457" cy="3871932"/>
            <a:chOff x="6967725" y="2880663"/>
            <a:chExt cx="470400" cy="2459775"/>
          </a:xfrm>
        </p:grpSpPr>
        <p:sp>
          <p:nvSpPr>
            <p:cNvPr id="40" name="Google Shape;40;p5"/>
            <p:cNvSpPr/>
            <p:nvPr/>
          </p:nvSpPr>
          <p:spPr>
            <a:xfrm>
              <a:off x="6967725" y="3410288"/>
              <a:ext cx="470400" cy="1930150"/>
            </a:xfrm>
            <a:custGeom>
              <a:avLst/>
              <a:gdLst/>
              <a:ahLst/>
              <a:cxnLst/>
              <a:rect l="l" t="t" r="r" b="b"/>
              <a:pathLst>
                <a:path w="18816" h="77206" extrusionOk="0">
                  <a:moveTo>
                    <a:pt x="17509" y="65564"/>
                  </a:moveTo>
                  <a:lnTo>
                    <a:pt x="17509" y="27083"/>
                  </a:lnTo>
                  <a:lnTo>
                    <a:pt x="16202" y="27083"/>
                  </a:lnTo>
                  <a:lnTo>
                    <a:pt x="16202" y="12858"/>
                  </a:lnTo>
                  <a:lnTo>
                    <a:pt x="15168" y="12858"/>
                  </a:lnTo>
                  <a:lnTo>
                    <a:pt x="15168" y="4834"/>
                  </a:lnTo>
                  <a:lnTo>
                    <a:pt x="13861" y="4834"/>
                  </a:lnTo>
                  <a:lnTo>
                    <a:pt x="13861" y="1156"/>
                  </a:lnTo>
                  <a:lnTo>
                    <a:pt x="13010" y="1156"/>
                  </a:lnTo>
                  <a:lnTo>
                    <a:pt x="13010" y="1"/>
                  </a:lnTo>
                  <a:lnTo>
                    <a:pt x="5806" y="1"/>
                  </a:lnTo>
                  <a:lnTo>
                    <a:pt x="5806" y="1156"/>
                  </a:lnTo>
                  <a:lnTo>
                    <a:pt x="4955" y="1156"/>
                  </a:lnTo>
                  <a:lnTo>
                    <a:pt x="4955" y="4834"/>
                  </a:lnTo>
                  <a:lnTo>
                    <a:pt x="3648" y="4834"/>
                  </a:lnTo>
                  <a:lnTo>
                    <a:pt x="3648" y="12858"/>
                  </a:lnTo>
                  <a:lnTo>
                    <a:pt x="2615" y="12858"/>
                  </a:lnTo>
                  <a:lnTo>
                    <a:pt x="2615" y="27083"/>
                  </a:lnTo>
                  <a:lnTo>
                    <a:pt x="1308" y="27083"/>
                  </a:lnTo>
                  <a:lnTo>
                    <a:pt x="1308" y="65564"/>
                  </a:lnTo>
                  <a:lnTo>
                    <a:pt x="1" y="65564"/>
                  </a:lnTo>
                  <a:lnTo>
                    <a:pt x="1" y="77206"/>
                  </a:lnTo>
                  <a:lnTo>
                    <a:pt x="18816" y="77206"/>
                  </a:lnTo>
                  <a:lnTo>
                    <a:pt x="18816" y="65564"/>
                  </a:lnTo>
                  <a:close/>
                  <a:moveTo>
                    <a:pt x="10852" y="66871"/>
                  </a:moveTo>
                  <a:lnTo>
                    <a:pt x="7965" y="66871"/>
                  </a:lnTo>
                  <a:lnTo>
                    <a:pt x="7965" y="8967"/>
                  </a:lnTo>
                  <a:lnTo>
                    <a:pt x="10852" y="8967"/>
                  </a:lnTo>
                  <a:close/>
                </a:path>
              </a:pathLst>
            </a:cu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7197225" y="2880663"/>
              <a:ext cx="10650" cy="529650"/>
            </a:xfrm>
            <a:custGeom>
              <a:avLst/>
              <a:gdLst/>
              <a:ahLst/>
              <a:cxnLst/>
              <a:rect l="l" t="t" r="r" b="b"/>
              <a:pathLst>
                <a:path w="426" h="21186" extrusionOk="0">
                  <a:moveTo>
                    <a:pt x="0" y="0"/>
                  </a:moveTo>
                  <a:lnTo>
                    <a:pt x="426" y="0"/>
                  </a:lnTo>
                  <a:lnTo>
                    <a:pt x="426" y="21186"/>
                  </a:lnTo>
                  <a:lnTo>
                    <a:pt x="0" y="21186"/>
                  </a:lnTo>
                  <a:close/>
                </a:path>
              </a:pathLst>
            </a:cu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7156175" y="3089613"/>
              <a:ext cx="93500" cy="320700"/>
            </a:xfrm>
            <a:custGeom>
              <a:avLst/>
              <a:gdLst/>
              <a:ahLst/>
              <a:cxnLst/>
              <a:rect l="l" t="t" r="r" b="b"/>
              <a:pathLst>
                <a:path w="3740" h="12828" extrusionOk="0">
                  <a:moveTo>
                    <a:pt x="1" y="12828"/>
                  </a:moveTo>
                  <a:lnTo>
                    <a:pt x="791" y="1"/>
                  </a:lnTo>
                  <a:lnTo>
                    <a:pt x="2949" y="1"/>
                  </a:lnTo>
                  <a:lnTo>
                    <a:pt x="3740" y="12828"/>
                  </a:lnTo>
                </a:path>
              </a:pathLst>
            </a:cu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90872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>
            <a:spLocks noGrp="1"/>
          </p:cNvSpPr>
          <p:nvPr>
            <p:ph type="subTitle" idx="1"/>
          </p:nvPr>
        </p:nvSpPr>
        <p:spPr>
          <a:xfrm>
            <a:off x="6546000" y="2529800"/>
            <a:ext cx="1729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327" name="Google Shape;327;p20"/>
          <p:cNvSpPr txBox="1">
            <a:spLocks noGrp="1"/>
          </p:cNvSpPr>
          <p:nvPr>
            <p:ph type="title" hasCustomPrompt="1"/>
          </p:nvPr>
        </p:nvSpPr>
        <p:spPr>
          <a:xfrm>
            <a:off x="6546225" y="2113025"/>
            <a:ext cx="17295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20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8083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"/>
          <p:cNvSpPr/>
          <p:nvPr/>
        </p:nvSpPr>
        <p:spPr>
          <a:xfrm>
            <a:off x="8087407" y="2970750"/>
            <a:ext cx="2169231" cy="2175716"/>
          </a:xfrm>
          <a:custGeom>
            <a:avLst/>
            <a:gdLst/>
            <a:ahLst/>
            <a:cxnLst/>
            <a:rect l="l" t="t" r="r" b="b"/>
            <a:pathLst>
              <a:path w="56775" h="56941" extrusionOk="0">
                <a:moveTo>
                  <a:pt x="26987" y="25385"/>
                </a:moveTo>
                <a:cubicBezTo>
                  <a:pt x="27587" y="25385"/>
                  <a:pt x="28187" y="25785"/>
                  <a:pt x="28187" y="26586"/>
                </a:cubicBezTo>
                <a:lnTo>
                  <a:pt x="28187" y="27153"/>
                </a:lnTo>
                <a:lnTo>
                  <a:pt x="28554" y="27153"/>
                </a:lnTo>
                <a:lnTo>
                  <a:pt x="28554" y="32056"/>
                </a:lnTo>
                <a:lnTo>
                  <a:pt x="25419" y="32056"/>
                </a:lnTo>
                <a:lnTo>
                  <a:pt x="25419" y="27153"/>
                </a:lnTo>
                <a:lnTo>
                  <a:pt x="25786" y="27153"/>
                </a:lnTo>
                <a:lnTo>
                  <a:pt x="25786" y="26586"/>
                </a:lnTo>
                <a:cubicBezTo>
                  <a:pt x="25786" y="25785"/>
                  <a:pt x="26386" y="25385"/>
                  <a:pt x="26987" y="25385"/>
                </a:cubicBezTo>
                <a:close/>
                <a:moveTo>
                  <a:pt x="31323" y="32857"/>
                </a:moveTo>
                <a:lnTo>
                  <a:pt x="31323" y="33891"/>
                </a:lnTo>
                <a:lnTo>
                  <a:pt x="22583" y="33891"/>
                </a:lnTo>
                <a:lnTo>
                  <a:pt x="22617" y="32857"/>
                </a:lnTo>
                <a:close/>
                <a:moveTo>
                  <a:pt x="9274" y="34725"/>
                </a:moveTo>
                <a:cubicBezTo>
                  <a:pt x="9574" y="34725"/>
                  <a:pt x="9874" y="34925"/>
                  <a:pt x="9874" y="35325"/>
                </a:cubicBezTo>
                <a:lnTo>
                  <a:pt x="9874" y="38127"/>
                </a:lnTo>
                <a:lnTo>
                  <a:pt x="8673" y="38127"/>
                </a:lnTo>
                <a:lnTo>
                  <a:pt x="8673" y="35325"/>
                </a:lnTo>
                <a:cubicBezTo>
                  <a:pt x="8673" y="34925"/>
                  <a:pt x="8974" y="34725"/>
                  <a:pt x="9274" y="34725"/>
                </a:cubicBezTo>
                <a:close/>
                <a:moveTo>
                  <a:pt x="11008" y="34725"/>
                </a:moveTo>
                <a:cubicBezTo>
                  <a:pt x="11309" y="34725"/>
                  <a:pt x="11609" y="34925"/>
                  <a:pt x="11609" y="35325"/>
                </a:cubicBezTo>
                <a:lnTo>
                  <a:pt x="11609" y="38127"/>
                </a:lnTo>
                <a:lnTo>
                  <a:pt x="10408" y="38127"/>
                </a:lnTo>
                <a:lnTo>
                  <a:pt x="10408" y="35325"/>
                </a:lnTo>
                <a:cubicBezTo>
                  <a:pt x="10408" y="34925"/>
                  <a:pt x="10708" y="34725"/>
                  <a:pt x="11008" y="34725"/>
                </a:cubicBezTo>
                <a:close/>
                <a:moveTo>
                  <a:pt x="44553" y="34775"/>
                </a:moveTo>
                <a:cubicBezTo>
                  <a:pt x="44841" y="34775"/>
                  <a:pt x="45133" y="34958"/>
                  <a:pt x="45166" y="35325"/>
                </a:cubicBezTo>
                <a:lnTo>
                  <a:pt x="45166" y="38127"/>
                </a:lnTo>
                <a:lnTo>
                  <a:pt x="43965" y="38127"/>
                </a:lnTo>
                <a:lnTo>
                  <a:pt x="43965" y="35325"/>
                </a:lnTo>
                <a:cubicBezTo>
                  <a:pt x="43982" y="34958"/>
                  <a:pt x="44266" y="34775"/>
                  <a:pt x="44553" y="34775"/>
                </a:cubicBezTo>
                <a:close/>
                <a:moveTo>
                  <a:pt x="46300" y="34725"/>
                </a:moveTo>
                <a:cubicBezTo>
                  <a:pt x="46601" y="34725"/>
                  <a:pt x="46901" y="34925"/>
                  <a:pt x="46901" y="35325"/>
                </a:cubicBezTo>
                <a:lnTo>
                  <a:pt x="46901" y="38127"/>
                </a:lnTo>
                <a:lnTo>
                  <a:pt x="45700" y="38127"/>
                </a:lnTo>
                <a:lnTo>
                  <a:pt x="45700" y="35325"/>
                </a:lnTo>
                <a:cubicBezTo>
                  <a:pt x="45700" y="34925"/>
                  <a:pt x="46000" y="34725"/>
                  <a:pt x="46300" y="34725"/>
                </a:cubicBezTo>
                <a:close/>
                <a:moveTo>
                  <a:pt x="12643" y="38694"/>
                </a:moveTo>
                <a:lnTo>
                  <a:pt x="12676" y="39628"/>
                </a:lnTo>
                <a:lnTo>
                  <a:pt x="7573" y="39628"/>
                </a:lnTo>
                <a:lnTo>
                  <a:pt x="7573" y="38694"/>
                </a:lnTo>
                <a:close/>
                <a:moveTo>
                  <a:pt x="47768" y="38694"/>
                </a:moveTo>
                <a:lnTo>
                  <a:pt x="47768" y="39662"/>
                </a:lnTo>
                <a:lnTo>
                  <a:pt x="42698" y="39662"/>
                </a:lnTo>
                <a:lnTo>
                  <a:pt x="42698" y="38694"/>
                </a:lnTo>
                <a:close/>
                <a:moveTo>
                  <a:pt x="19831" y="37027"/>
                </a:moveTo>
                <a:cubicBezTo>
                  <a:pt x="20540" y="37027"/>
                  <a:pt x="21249" y="37494"/>
                  <a:pt x="21249" y="38428"/>
                </a:cubicBezTo>
                <a:lnTo>
                  <a:pt x="21249" y="39128"/>
                </a:lnTo>
                <a:lnTo>
                  <a:pt x="21683" y="39128"/>
                </a:lnTo>
                <a:lnTo>
                  <a:pt x="21683" y="44932"/>
                </a:lnTo>
                <a:lnTo>
                  <a:pt x="17980" y="44932"/>
                </a:lnTo>
                <a:lnTo>
                  <a:pt x="17980" y="39128"/>
                </a:lnTo>
                <a:lnTo>
                  <a:pt x="18414" y="39128"/>
                </a:lnTo>
                <a:lnTo>
                  <a:pt x="18414" y="38428"/>
                </a:lnTo>
                <a:cubicBezTo>
                  <a:pt x="18414" y="37494"/>
                  <a:pt x="19123" y="37027"/>
                  <a:pt x="19831" y="37027"/>
                </a:cubicBezTo>
                <a:close/>
                <a:moveTo>
                  <a:pt x="26970" y="37027"/>
                </a:moveTo>
                <a:cubicBezTo>
                  <a:pt x="27679" y="37027"/>
                  <a:pt x="28388" y="37494"/>
                  <a:pt x="28388" y="38428"/>
                </a:cubicBezTo>
                <a:lnTo>
                  <a:pt x="28388" y="39128"/>
                </a:lnTo>
                <a:lnTo>
                  <a:pt x="28855" y="39128"/>
                </a:lnTo>
                <a:lnTo>
                  <a:pt x="28855" y="44932"/>
                </a:lnTo>
                <a:lnTo>
                  <a:pt x="25119" y="44932"/>
                </a:lnTo>
                <a:lnTo>
                  <a:pt x="25119" y="39128"/>
                </a:lnTo>
                <a:lnTo>
                  <a:pt x="25552" y="39128"/>
                </a:lnTo>
                <a:lnTo>
                  <a:pt x="25552" y="38428"/>
                </a:lnTo>
                <a:cubicBezTo>
                  <a:pt x="25552" y="37494"/>
                  <a:pt x="26261" y="37027"/>
                  <a:pt x="26970" y="37027"/>
                </a:cubicBezTo>
                <a:close/>
                <a:moveTo>
                  <a:pt x="34308" y="37102"/>
                </a:moveTo>
                <a:cubicBezTo>
                  <a:pt x="34992" y="37102"/>
                  <a:pt x="35676" y="37544"/>
                  <a:pt x="35726" y="38428"/>
                </a:cubicBezTo>
                <a:lnTo>
                  <a:pt x="35726" y="39128"/>
                </a:lnTo>
                <a:lnTo>
                  <a:pt x="36160" y="39128"/>
                </a:lnTo>
                <a:lnTo>
                  <a:pt x="36160" y="44932"/>
                </a:lnTo>
                <a:lnTo>
                  <a:pt x="32457" y="44932"/>
                </a:lnTo>
                <a:lnTo>
                  <a:pt x="32457" y="39128"/>
                </a:lnTo>
                <a:lnTo>
                  <a:pt x="32891" y="39128"/>
                </a:lnTo>
                <a:lnTo>
                  <a:pt x="32891" y="38428"/>
                </a:lnTo>
                <a:cubicBezTo>
                  <a:pt x="32941" y="37544"/>
                  <a:pt x="33625" y="37102"/>
                  <a:pt x="34308" y="37102"/>
                </a:cubicBezTo>
                <a:close/>
                <a:moveTo>
                  <a:pt x="52605" y="46900"/>
                </a:moveTo>
                <a:lnTo>
                  <a:pt x="52605" y="48134"/>
                </a:lnTo>
                <a:lnTo>
                  <a:pt x="5038" y="48134"/>
                </a:lnTo>
                <a:lnTo>
                  <a:pt x="5071" y="46900"/>
                </a:lnTo>
                <a:close/>
                <a:moveTo>
                  <a:pt x="7773" y="50069"/>
                </a:moveTo>
                <a:cubicBezTo>
                  <a:pt x="8874" y="50069"/>
                  <a:pt x="9774" y="50336"/>
                  <a:pt x="9774" y="50670"/>
                </a:cubicBezTo>
                <a:lnTo>
                  <a:pt x="9774" y="56907"/>
                </a:lnTo>
                <a:lnTo>
                  <a:pt x="5771" y="56907"/>
                </a:lnTo>
                <a:lnTo>
                  <a:pt x="5771" y="50670"/>
                </a:lnTo>
                <a:cubicBezTo>
                  <a:pt x="5771" y="50336"/>
                  <a:pt x="6672" y="50069"/>
                  <a:pt x="7773" y="50069"/>
                </a:cubicBezTo>
                <a:close/>
                <a:moveTo>
                  <a:pt x="18247" y="48902"/>
                </a:moveTo>
                <a:cubicBezTo>
                  <a:pt x="19748" y="48902"/>
                  <a:pt x="20949" y="50136"/>
                  <a:pt x="20949" y="51604"/>
                </a:cubicBezTo>
                <a:lnTo>
                  <a:pt x="20949" y="56907"/>
                </a:lnTo>
                <a:lnTo>
                  <a:pt x="15545" y="56907"/>
                </a:lnTo>
                <a:lnTo>
                  <a:pt x="15545" y="51604"/>
                </a:lnTo>
                <a:cubicBezTo>
                  <a:pt x="15545" y="50136"/>
                  <a:pt x="16746" y="48902"/>
                  <a:pt x="18247" y="48902"/>
                </a:cubicBezTo>
                <a:close/>
                <a:moveTo>
                  <a:pt x="27020" y="48902"/>
                </a:moveTo>
                <a:cubicBezTo>
                  <a:pt x="28488" y="48902"/>
                  <a:pt x="29722" y="50136"/>
                  <a:pt x="29722" y="51604"/>
                </a:cubicBezTo>
                <a:lnTo>
                  <a:pt x="29722" y="56907"/>
                </a:lnTo>
                <a:lnTo>
                  <a:pt x="24285" y="56907"/>
                </a:lnTo>
                <a:lnTo>
                  <a:pt x="24285" y="51604"/>
                </a:lnTo>
                <a:cubicBezTo>
                  <a:pt x="24285" y="50136"/>
                  <a:pt x="25519" y="48902"/>
                  <a:pt x="27020" y="48902"/>
                </a:cubicBezTo>
                <a:close/>
                <a:moveTo>
                  <a:pt x="35326" y="48902"/>
                </a:moveTo>
                <a:cubicBezTo>
                  <a:pt x="36827" y="48902"/>
                  <a:pt x="38028" y="50136"/>
                  <a:pt x="38028" y="51604"/>
                </a:cubicBezTo>
                <a:lnTo>
                  <a:pt x="38028" y="56907"/>
                </a:lnTo>
                <a:lnTo>
                  <a:pt x="32624" y="56907"/>
                </a:lnTo>
                <a:lnTo>
                  <a:pt x="32624" y="51604"/>
                </a:lnTo>
                <a:cubicBezTo>
                  <a:pt x="32624" y="50136"/>
                  <a:pt x="33825" y="48902"/>
                  <a:pt x="35326" y="48902"/>
                </a:cubicBezTo>
                <a:close/>
                <a:moveTo>
                  <a:pt x="27320" y="0"/>
                </a:moveTo>
                <a:lnTo>
                  <a:pt x="27320" y="600"/>
                </a:lnTo>
                <a:lnTo>
                  <a:pt x="26853" y="600"/>
                </a:lnTo>
                <a:lnTo>
                  <a:pt x="26853" y="1134"/>
                </a:lnTo>
                <a:lnTo>
                  <a:pt x="27320" y="1134"/>
                </a:lnTo>
                <a:cubicBezTo>
                  <a:pt x="27320" y="2969"/>
                  <a:pt x="27053" y="2335"/>
                  <a:pt x="26453" y="3269"/>
                </a:cubicBezTo>
                <a:cubicBezTo>
                  <a:pt x="26086" y="3970"/>
                  <a:pt x="25919" y="4770"/>
                  <a:pt x="25986" y="5537"/>
                </a:cubicBezTo>
                <a:cubicBezTo>
                  <a:pt x="25986" y="5537"/>
                  <a:pt x="25752" y="5704"/>
                  <a:pt x="25752" y="5871"/>
                </a:cubicBezTo>
                <a:cubicBezTo>
                  <a:pt x="25752" y="6004"/>
                  <a:pt x="26019" y="6071"/>
                  <a:pt x="26019" y="6071"/>
                </a:cubicBezTo>
                <a:cubicBezTo>
                  <a:pt x="26119" y="7505"/>
                  <a:pt x="26086" y="8973"/>
                  <a:pt x="25919" y="10441"/>
                </a:cubicBezTo>
                <a:cubicBezTo>
                  <a:pt x="25652" y="12109"/>
                  <a:pt x="23451" y="12642"/>
                  <a:pt x="20849" y="15578"/>
                </a:cubicBezTo>
                <a:cubicBezTo>
                  <a:pt x="19281" y="17312"/>
                  <a:pt x="18447" y="19614"/>
                  <a:pt x="18547" y="21949"/>
                </a:cubicBezTo>
                <a:cubicBezTo>
                  <a:pt x="18013" y="22483"/>
                  <a:pt x="17613" y="23117"/>
                  <a:pt x="17380" y="23817"/>
                </a:cubicBezTo>
                <a:cubicBezTo>
                  <a:pt x="17313" y="24217"/>
                  <a:pt x="17480" y="24618"/>
                  <a:pt x="17847" y="24818"/>
                </a:cubicBezTo>
                <a:lnTo>
                  <a:pt x="17847" y="26152"/>
                </a:lnTo>
                <a:cubicBezTo>
                  <a:pt x="17013" y="27053"/>
                  <a:pt x="16813" y="27586"/>
                  <a:pt x="16813" y="28087"/>
                </a:cubicBezTo>
                <a:cubicBezTo>
                  <a:pt x="16846" y="28420"/>
                  <a:pt x="17046" y="28721"/>
                  <a:pt x="17313" y="28887"/>
                </a:cubicBezTo>
                <a:lnTo>
                  <a:pt x="17246" y="30889"/>
                </a:lnTo>
                <a:lnTo>
                  <a:pt x="16312" y="31423"/>
                </a:lnTo>
                <a:lnTo>
                  <a:pt x="16312" y="31423"/>
                </a:lnTo>
                <a:lnTo>
                  <a:pt x="16346" y="29521"/>
                </a:lnTo>
                <a:cubicBezTo>
                  <a:pt x="15945" y="27186"/>
                  <a:pt x="14678" y="26419"/>
                  <a:pt x="14678" y="26419"/>
                </a:cubicBezTo>
                <a:cubicBezTo>
                  <a:pt x="14711" y="26019"/>
                  <a:pt x="14644" y="25585"/>
                  <a:pt x="14511" y="25185"/>
                </a:cubicBezTo>
                <a:cubicBezTo>
                  <a:pt x="14344" y="25585"/>
                  <a:pt x="14277" y="26019"/>
                  <a:pt x="14311" y="26419"/>
                </a:cubicBezTo>
                <a:lnTo>
                  <a:pt x="13911" y="26419"/>
                </a:lnTo>
                <a:cubicBezTo>
                  <a:pt x="13744" y="25819"/>
                  <a:pt x="12476" y="24818"/>
                  <a:pt x="12476" y="24818"/>
                </a:cubicBezTo>
                <a:cubicBezTo>
                  <a:pt x="12476" y="24818"/>
                  <a:pt x="12543" y="21482"/>
                  <a:pt x="12476" y="20481"/>
                </a:cubicBezTo>
                <a:cubicBezTo>
                  <a:pt x="12376" y="19781"/>
                  <a:pt x="12043" y="19147"/>
                  <a:pt x="11509" y="18713"/>
                </a:cubicBezTo>
                <a:cubicBezTo>
                  <a:pt x="11509" y="18013"/>
                  <a:pt x="11409" y="17312"/>
                  <a:pt x="11242" y="16612"/>
                </a:cubicBezTo>
                <a:cubicBezTo>
                  <a:pt x="10808" y="17246"/>
                  <a:pt x="10842" y="18713"/>
                  <a:pt x="10842" y="18713"/>
                </a:cubicBezTo>
                <a:cubicBezTo>
                  <a:pt x="10275" y="19180"/>
                  <a:pt x="9941" y="19814"/>
                  <a:pt x="9841" y="20548"/>
                </a:cubicBezTo>
                <a:lnTo>
                  <a:pt x="9841" y="24918"/>
                </a:lnTo>
                <a:cubicBezTo>
                  <a:pt x="5171" y="27553"/>
                  <a:pt x="5471" y="32657"/>
                  <a:pt x="5471" y="32657"/>
                </a:cubicBezTo>
                <a:lnTo>
                  <a:pt x="5004" y="32957"/>
                </a:lnTo>
                <a:cubicBezTo>
                  <a:pt x="5004" y="32957"/>
                  <a:pt x="5004" y="32273"/>
                  <a:pt x="4786" y="32273"/>
                </a:cubicBezTo>
                <a:cubicBezTo>
                  <a:pt x="4745" y="32273"/>
                  <a:pt x="4696" y="32298"/>
                  <a:pt x="4637" y="32357"/>
                </a:cubicBezTo>
                <a:cubicBezTo>
                  <a:pt x="4270" y="32723"/>
                  <a:pt x="4304" y="33557"/>
                  <a:pt x="4304" y="33557"/>
                </a:cubicBezTo>
                <a:lnTo>
                  <a:pt x="4137" y="33724"/>
                </a:lnTo>
                <a:lnTo>
                  <a:pt x="4137" y="34191"/>
                </a:lnTo>
                <a:lnTo>
                  <a:pt x="4771" y="34191"/>
                </a:lnTo>
                <a:lnTo>
                  <a:pt x="4771" y="38628"/>
                </a:lnTo>
                <a:lnTo>
                  <a:pt x="4470" y="38628"/>
                </a:lnTo>
                <a:cubicBezTo>
                  <a:pt x="4437" y="37927"/>
                  <a:pt x="4137" y="37260"/>
                  <a:pt x="3637" y="36760"/>
                </a:cubicBezTo>
                <a:lnTo>
                  <a:pt x="3637" y="35726"/>
                </a:lnTo>
                <a:lnTo>
                  <a:pt x="3370" y="35726"/>
                </a:lnTo>
                <a:lnTo>
                  <a:pt x="3336" y="36760"/>
                </a:lnTo>
                <a:cubicBezTo>
                  <a:pt x="2636" y="37093"/>
                  <a:pt x="2202" y="37794"/>
                  <a:pt x="2169" y="38594"/>
                </a:cubicBezTo>
                <a:lnTo>
                  <a:pt x="1" y="38594"/>
                </a:lnTo>
                <a:lnTo>
                  <a:pt x="1" y="40195"/>
                </a:lnTo>
                <a:lnTo>
                  <a:pt x="234" y="40195"/>
                </a:lnTo>
                <a:lnTo>
                  <a:pt x="234" y="56941"/>
                </a:lnTo>
                <a:lnTo>
                  <a:pt x="45366" y="56914"/>
                </a:lnTo>
                <a:lnTo>
                  <a:pt x="45366" y="56914"/>
                </a:lnTo>
                <a:lnTo>
                  <a:pt x="45366" y="50670"/>
                </a:lnTo>
                <a:cubicBezTo>
                  <a:pt x="45366" y="50336"/>
                  <a:pt x="46300" y="50069"/>
                  <a:pt x="47434" y="50069"/>
                </a:cubicBezTo>
                <a:cubicBezTo>
                  <a:pt x="48569" y="50069"/>
                  <a:pt x="49469" y="50336"/>
                  <a:pt x="49469" y="50670"/>
                </a:cubicBezTo>
                <a:lnTo>
                  <a:pt x="49469" y="56912"/>
                </a:lnTo>
                <a:lnTo>
                  <a:pt x="49469" y="56912"/>
                </a:lnTo>
                <a:lnTo>
                  <a:pt x="56741" y="56907"/>
                </a:lnTo>
                <a:lnTo>
                  <a:pt x="56774" y="38294"/>
                </a:lnTo>
                <a:lnTo>
                  <a:pt x="55307" y="38294"/>
                </a:lnTo>
                <a:lnTo>
                  <a:pt x="55307" y="39161"/>
                </a:lnTo>
                <a:lnTo>
                  <a:pt x="53439" y="39161"/>
                </a:lnTo>
                <a:cubicBezTo>
                  <a:pt x="53405" y="38361"/>
                  <a:pt x="52938" y="37660"/>
                  <a:pt x="52238" y="37327"/>
                </a:cubicBezTo>
                <a:lnTo>
                  <a:pt x="52238" y="36159"/>
                </a:lnTo>
                <a:lnTo>
                  <a:pt x="52071" y="36159"/>
                </a:lnTo>
                <a:lnTo>
                  <a:pt x="52071" y="37327"/>
                </a:lnTo>
                <a:cubicBezTo>
                  <a:pt x="51804" y="37427"/>
                  <a:pt x="51604" y="37594"/>
                  <a:pt x="51471" y="37827"/>
                </a:cubicBezTo>
                <a:lnTo>
                  <a:pt x="51471" y="34558"/>
                </a:lnTo>
                <a:lnTo>
                  <a:pt x="51704" y="34658"/>
                </a:lnTo>
                <a:lnTo>
                  <a:pt x="51704" y="34225"/>
                </a:lnTo>
                <a:lnTo>
                  <a:pt x="51404" y="34058"/>
                </a:lnTo>
                <a:lnTo>
                  <a:pt x="51404" y="33024"/>
                </a:lnTo>
                <a:lnTo>
                  <a:pt x="50670" y="32957"/>
                </a:lnTo>
                <a:lnTo>
                  <a:pt x="50670" y="33424"/>
                </a:lnTo>
                <a:lnTo>
                  <a:pt x="50236" y="33424"/>
                </a:lnTo>
                <a:lnTo>
                  <a:pt x="50103" y="31122"/>
                </a:lnTo>
                <a:cubicBezTo>
                  <a:pt x="49936" y="28854"/>
                  <a:pt x="47501" y="26552"/>
                  <a:pt x="46500" y="26052"/>
                </a:cubicBezTo>
                <a:cubicBezTo>
                  <a:pt x="45833" y="25785"/>
                  <a:pt x="45366" y="25218"/>
                  <a:pt x="45233" y="24518"/>
                </a:cubicBezTo>
                <a:cubicBezTo>
                  <a:pt x="45233" y="24251"/>
                  <a:pt x="45166" y="21716"/>
                  <a:pt x="45166" y="21716"/>
                </a:cubicBezTo>
                <a:lnTo>
                  <a:pt x="45366" y="21716"/>
                </a:lnTo>
                <a:lnTo>
                  <a:pt x="45366" y="21282"/>
                </a:lnTo>
                <a:lnTo>
                  <a:pt x="45133" y="21282"/>
                </a:lnTo>
                <a:cubicBezTo>
                  <a:pt x="45133" y="21282"/>
                  <a:pt x="45099" y="19814"/>
                  <a:pt x="44632" y="19481"/>
                </a:cubicBezTo>
                <a:cubicBezTo>
                  <a:pt x="44332" y="19214"/>
                  <a:pt x="44132" y="18914"/>
                  <a:pt x="43965" y="18547"/>
                </a:cubicBezTo>
                <a:lnTo>
                  <a:pt x="43965" y="17813"/>
                </a:lnTo>
                <a:lnTo>
                  <a:pt x="44199" y="17813"/>
                </a:lnTo>
                <a:lnTo>
                  <a:pt x="44199" y="17546"/>
                </a:lnTo>
                <a:lnTo>
                  <a:pt x="43965" y="17546"/>
                </a:lnTo>
                <a:lnTo>
                  <a:pt x="43965" y="17179"/>
                </a:lnTo>
                <a:lnTo>
                  <a:pt x="43665" y="17179"/>
                </a:lnTo>
                <a:lnTo>
                  <a:pt x="43665" y="17546"/>
                </a:lnTo>
                <a:lnTo>
                  <a:pt x="43432" y="17546"/>
                </a:lnTo>
                <a:lnTo>
                  <a:pt x="43432" y="17813"/>
                </a:lnTo>
                <a:lnTo>
                  <a:pt x="43665" y="17813"/>
                </a:lnTo>
                <a:lnTo>
                  <a:pt x="43665" y="18513"/>
                </a:lnTo>
                <a:cubicBezTo>
                  <a:pt x="43665" y="19214"/>
                  <a:pt x="43265" y="19080"/>
                  <a:pt x="42998" y="19647"/>
                </a:cubicBezTo>
                <a:cubicBezTo>
                  <a:pt x="42798" y="20148"/>
                  <a:pt x="42698" y="20715"/>
                  <a:pt x="42731" y="21249"/>
                </a:cubicBezTo>
                <a:lnTo>
                  <a:pt x="42564" y="21249"/>
                </a:lnTo>
                <a:lnTo>
                  <a:pt x="42564" y="21649"/>
                </a:lnTo>
                <a:lnTo>
                  <a:pt x="42731" y="21649"/>
                </a:lnTo>
                <a:cubicBezTo>
                  <a:pt x="42731" y="21649"/>
                  <a:pt x="42798" y="23317"/>
                  <a:pt x="42731" y="24484"/>
                </a:cubicBezTo>
                <a:cubicBezTo>
                  <a:pt x="42664" y="25685"/>
                  <a:pt x="42631" y="25585"/>
                  <a:pt x="41830" y="26152"/>
                </a:cubicBezTo>
                <a:cubicBezTo>
                  <a:pt x="41230" y="26652"/>
                  <a:pt x="40696" y="27220"/>
                  <a:pt x="40296" y="27853"/>
                </a:cubicBezTo>
                <a:cubicBezTo>
                  <a:pt x="40063" y="27320"/>
                  <a:pt x="39262" y="26786"/>
                  <a:pt x="39095" y="26519"/>
                </a:cubicBezTo>
                <a:cubicBezTo>
                  <a:pt x="38928" y="26219"/>
                  <a:pt x="38895" y="24951"/>
                  <a:pt x="38895" y="24951"/>
                </a:cubicBezTo>
                <a:lnTo>
                  <a:pt x="38628" y="24951"/>
                </a:lnTo>
                <a:lnTo>
                  <a:pt x="38628" y="25552"/>
                </a:lnTo>
                <a:lnTo>
                  <a:pt x="38528" y="25552"/>
                </a:lnTo>
                <a:lnTo>
                  <a:pt x="38528" y="24784"/>
                </a:lnTo>
                <a:cubicBezTo>
                  <a:pt x="38528" y="24784"/>
                  <a:pt x="38928" y="24751"/>
                  <a:pt x="38795" y="23850"/>
                </a:cubicBezTo>
                <a:cubicBezTo>
                  <a:pt x="38628" y="22950"/>
                  <a:pt x="37394" y="21682"/>
                  <a:pt x="37394" y="21682"/>
                </a:cubicBezTo>
                <a:cubicBezTo>
                  <a:pt x="36493" y="15845"/>
                  <a:pt x="32057" y="12776"/>
                  <a:pt x="30789" y="12109"/>
                </a:cubicBezTo>
                <a:cubicBezTo>
                  <a:pt x="29989" y="11742"/>
                  <a:pt x="29455" y="11008"/>
                  <a:pt x="29355" y="10141"/>
                </a:cubicBezTo>
                <a:cubicBezTo>
                  <a:pt x="29322" y="9874"/>
                  <a:pt x="29221" y="5938"/>
                  <a:pt x="29221" y="5938"/>
                </a:cubicBezTo>
                <a:cubicBezTo>
                  <a:pt x="29588" y="5804"/>
                  <a:pt x="29522" y="5537"/>
                  <a:pt x="29522" y="5537"/>
                </a:cubicBezTo>
                <a:cubicBezTo>
                  <a:pt x="29488" y="5471"/>
                  <a:pt x="29221" y="5404"/>
                  <a:pt x="29221" y="5404"/>
                </a:cubicBezTo>
                <a:cubicBezTo>
                  <a:pt x="29221" y="4803"/>
                  <a:pt x="29121" y="4236"/>
                  <a:pt x="28921" y="3703"/>
                </a:cubicBezTo>
                <a:cubicBezTo>
                  <a:pt x="28654" y="3036"/>
                  <a:pt x="27987" y="2602"/>
                  <a:pt x="27887" y="2402"/>
                </a:cubicBezTo>
                <a:cubicBezTo>
                  <a:pt x="27820" y="1968"/>
                  <a:pt x="27754" y="1534"/>
                  <a:pt x="27754" y="1101"/>
                </a:cubicBezTo>
                <a:lnTo>
                  <a:pt x="28221" y="1101"/>
                </a:lnTo>
                <a:lnTo>
                  <a:pt x="28221" y="600"/>
                </a:lnTo>
                <a:lnTo>
                  <a:pt x="27720" y="600"/>
                </a:lnTo>
                <a:lnTo>
                  <a:pt x="27720" y="0"/>
                </a:lnTo>
                <a:close/>
                <a:moveTo>
                  <a:pt x="49469" y="56912"/>
                </a:moveTo>
                <a:lnTo>
                  <a:pt x="45366" y="56914"/>
                </a:lnTo>
                <a:lnTo>
                  <a:pt x="45366" y="56914"/>
                </a:lnTo>
                <a:lnTo>
                  <a:pt x="45366" y="56941"/>
                </a:lnTo>
                <a:lnTo>
                  <a:pt x="49469" y="56941"/>
                </a:lnTo>
                <a:lnTo>
                  <a:pt x="49469" y="5691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6"/>
          <p:cNvSpPr txBox="1">
            <a:spLocks noGrp="1"/>
          </p:cNvSpPr>
          <p:nvPr>
            <p:ph type="subTitle" idx="1"/>
          </p:nvPr>
        </p:nvSpPr>
        <p:spPr>
          <a:xfrm>
            <a:off x="1160111" y="15358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6"/>
          <p:cNvSpPr txBox="1">
            <a:spLocks noGrp="1"/>
          </p:cNvSpPr>
          <p:nvPr>
            <p:ph type="subTitle" idx="2"/>
          </p:nvPr>
        </p:nvSpPr>
        <p:spPr>
          <a:xfrm>
            <a:off x="1160099" y="1890252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6"/>
          <p:cNvSpPr txBox="1">
            <a:spLocks noGrp="1"/>
          </p:cNvSpPr>
          <p:nvPr>
            <p:ph type="subTitle" idx="3"/>
          </p:nvPr>
        </p:nvSpPr>
        <p:spPr>
          <a:xfrm>
            <a:off x="1160110" y="302646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6"/>
          <p:cNvSpPr txBox="1">
            <a:spLocks noGrp="1"/>
          </p:cNvSpPr>
          <p:nvPr>
            <p:ph type="subTitle" idx="4"/>
          </p:nvPr>
        </p:nvSpPr>
        <p:spPr>
          <a:xfrm>
            <a:off x="1160111" y="3365979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6"/>
          <p:cNvSpPr txBox="1">
            <a:spLocks noGrp="1"/>
          </p:cNvSpPr>
          <p:nvPr>
            <p:ph type="subTitle" idx="5"/>
          </p:nvPr>
        </p:nvSpPr>
        <p:spPr>
          <a:xfrm>
            <a:off x="6155101" y="302646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26"/>
          <p:cNvSpPr txBox="1">
            <a:spLocks noGrp="1"/>
          </p:cNvSpPr>
          <p:nvPr>
            <p:ph type="subTitle" idx="6"/>
          </p:nvPr>
        </p:nvSpPr>
        <p:spPr>
          <a:xfrm>
            <a:off x="6151167" y="3365979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6"/>
          <p:cNvSpPr txBox="1">
            <a:spLocks noGrp="1"/>
          </p:cNvSpPr>
          <p:nvPr>
            <p:ph type="subTitle" idx="7"/>
          </p:nvPr>
        </p:nvSpPr>
        <p:spPr>
          <a:xfrm>
            <a:off x="6153126" y="15358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6"/>
          <p:cNvSpPr txBox="1">
            <a:spLocks noGrp="1"/>
          </p:cNvSpPr>
          <p:nvPr>
            <p:ph type="subTitle" idx="8"/>
          </p:nvPr>
        </p:nvSpPr>
        <p:spPr>
          <a:xfrm>
            <a:off x="6149192" y="1886240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20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1699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/>
          </p:nvPr>
        </p:nvSpPr>
        <p:spPr>
          <a:xfrm flipH="1">
            <a:off x="4054400" y="940400"/>
            <a:ext cx="4119900" cy="18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1638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8528166" y="2726151"/>
            <a:ext cx="615828" cy="2417424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9" y="5505"/>
                </a:lnTo>
                <a:lnTo>
                  <a:pt x="1569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7907764" y="3959692"/>
            <a:ext cx="546222" cy="1178150"/>
          </a:xfrm>
          <a:custGeom>
            <a:avLst/>
            <a:gdLst/>
            <a:ahLst/>
            <a:cxnLst/>
            <a:rect l="l" t="t" r="r" b="b"/>
            <a:pathLst>
              <a:path w="14244" h="30723" extrusionOk="0">
                <a:moveTo>
                  <a:pt x="4537" y="1"/>
                </a:moveTo>
                <a:lnTo>
                  <a:pt x="4537" y="5438"/>
                </a:lnTo>
                <a:lnTo>
                  <a:pt x="3002" y="5438"/>
                </a:lnTo>
                <a:lnTo>
                  <a:pt x="3002" y="13511"/>
                </a:lnTo>
                <a:lnTo>
                  <a:pt x="0" y="13511"/>
                </a:lnTo>
                <a:lnTo>
                  <a:pt x="0" y="30723"/>
                </a:lnTo>
                <a:lnTo>
                  <a:pt x="14244" y="30723"/>
                </a:lnTo>
                <a:lnTo>
                  <a:pt x="14244" y="13511"/>
                </a:lnTo>
                <a:lnTo>
                  <a:pt x="11542" y="13511"/>
                </a:lnTo>
                <a:lnTo>
                  <a:pt x="11542" y="5438"/>
                </a:lnTo>
                <a:lnTo>
                  <a:pt x="10007" y="5438"/>
                </a:lnTo>
                <a:lnTo>
                  <a:pt x="10007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7591781" y="4227049"/>
            <a:ext cx="277636" cy="910791"/>
          </a:xfrm>
          <a:custGeom>
            <a:avLst/>
            <a:gdLst/>
            <a:ahLst/>
            <a:cxnLst/>
            <a:rect l="l" t="t" r="r" b="b"/>
            <a:pathLst>
              <a:path w="7240" h="23751" extrusionOk="0">
                <a:moveTo>
                  <a:pt x="1302" y="1"/>
                </a:moveTo>
                <a:lnTo>
                  <a:pt x="1302" y="3069"/>
                </a:lnTo>
                <a:lnTo>
                  <a:pt x="1" y="3069"/>
                </a:lnTo>
                <a:lnTo>
                  <a:pt x="1" y="23751"/>
                </a:lnTo>
                <a:lnTo>
                  <a:pt x="7239" y="23751"/>
                </a:lnTo>
                <a:lnTo>
                  <a:pt x="7239" y="7573"/>
                </a:lnTo>
                <a:lnTo>
                  <a:pt x="5238" y="7573"/>
                </a:lnTo>
                <a:lnTo>
                  <a:pt x="5238" y="3069"/>
                </a:lnTo>
                <a:lnTo>
                  <a:pt x="4371" y="3069"/>
                </a:lnTo>
                <a:lnTo>
                  <a:pt x="4371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6811526" y="4134939"/>
            <a:ext cx="725305" cy="1002902"/>
          </a:xfrm>
          <a:custGeom>
            <a:avLst/>
            <a:gdLst/>
            <a:ahLst/>
            <a:cxnLst/>
            <a:rect l="l" t="t" r="r" b="b"/>
            <a:pathLst>
              <a:path w="18914" h="26153" extrusionOk="0">
                <a:moveTo>
                  <a:pt x="4537" y="1"/>
                </a:moveTo>
                <a:lnTo>
                  <a:pt x="4537" y="2136"/>
                </a:lnTo>
                <a:lnTo>
                  <a:pt x="3002" y="2136"/>
                </a:lnTo>
                <a:lnTo>
                  <a:pt x="3002" y="5105"/>
                </a:lnTo>
                <a:lnTo>
                  <a:pt x="0" y="5105"/>
                </a:lnTo>
                <a:lnTo>
                  <a:pt x="0" y="26153"/>
                </a:lnTo>
                <a:lnTo>
                  <a:pt x="18914" y="26153"/>
                </a:lnTo>
                <a:lnTo>
                  <a:pt x="18914" y="11843"/>
                </a:lnTo>
                <a:lnTo>
                  <a:pt x="14811" y="11843"/>
                </a:lnTo>
                <a:lnTo>
                  <a:pt x="14811" y="15479"/>
                </a:lnTo>
                <a:lnTo>
                  <a:pt x="14210" y="15479"/>
                </a:lnTo>
                <a:lnTo>
                  <a:pt x="14210" y="8407"/>
                </a:lnTo>
                <a:lnTo>
                  <a:pt x="11508" y="8407"/>
                </a:lnTo>
                <a:lnTo>
                  <a:pt x="11508" y="5438"/>
                </a:lnTo>
                <a:lnTo>
                  <a:pt x="10007" y="5438"/>
                </a:lnTo>
                <a:lnTo>
                  <a:pt x="10007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8"/>
          <p:cNvGrpSpPr/>
          <p:nvPr/>
        </p:nvGrpSpPr>
        <p:grpSpPr>
          <a:xfrm>
            <a:off x="0" y="2083559"/>
            <a:ext cx="2915296" cy="3060213"/>
            <a:chOff x="0" y="2083559"/>
            <a:chExt cx="2915296" cy="3060213"/>
          </a:xfrm>
        </p:grpSpPr>
        <p:grpSp>
          <p:nvGrpSpPr>
            <p:cNvPr id="60" name="Google Shape;60;p8"/>
            <p:cNvGrpSpPr/>
            <p:nvPr/>
          </p:nvGrpSpPr>
          <p:grpSpPr>
            <a:xfrm>
              <a:off x="212202" y="2083559"/>
              <a:ext cx="624821" cy="3060213"/>
              <a:chOff x="150975" y="2389875"/>
              <a:chExt cx="562244" cy="2753723"/>
            </a:xfrm>
          </p:grpSpPr>
          <p:sp>
            <p:nvSpPr>
              <p:cNvPr id="61" name="Google Shape;61;p8"/>
              <p:cNvSpPr/>
              <p:nvPr/>
            </p:nvSpPr>
            <p:spPr>
              <a:xfrm>
                <a:off x="150975" y="2389875"/>
                <a:ext cx="562244" cy="2753723"/>
              </a:xfrm>
              <a:custGeom>
                <a:avLst/>
                <a:gdLst/>
                <a:ahLst/>
                <a:cxnLst/>
                <a:rect l="l" t="t" r="r" b="b"/>
                <a:pathLst>
                  <a:path w="16380" h="80225" extrusionOk="0">
                    <a:moveTo>
                      <a:pt x="8211" y="31952"/>
                    </a:moveTo>
                    <a:cubicBezTo>
                      <a:pt x="9429" y="31952"/>
                      <a:pt x="10670" y="32408"/>
                      <a:pt x="11676" y="33425"/>
                    </a:cubicBezTo>
                    <a:cubicBezTo>
                      <a:pt x="14811" y="36527"/>
                      <a:pt x="12610" y="41864"/>
                      <a:pt x="8173" y="41864"/>
                    </a:cubicBezTo>
                    <a:cubicBezTo>
                      <a:pt x="5471" y="41864"/>
                      <a:pt x="3236" y="39629"/>
                      <a:pt x="3236" y="36927"/>
                    </a:cubicBezTo>
                    <a:cubicBezTo>
                      <a:pt x="3236" y="33930"/>
                      <a:pt x="5673" y="31952"/>
                      <a:pt x="8211" y="31952"/>
                    </a:cubicBezTo>
                    <a:close/>
                    <a:moveTo>
                      <a:pt x="8173" y="1"/>
                    </a:moveTo>
                    <a:lnTo>
                      <a:pt x="7573" y="10842"/>
                    </a:lnTo>
                    <a:lnTo>
                      <a:pt x="4137" y="17580"/>
                    </a:lnTo>
                    <a:lnTo>
                      <a:pt x="4137" y="21516"/>
                    </a:lnTo>
                    <a:lnTo>
                      <a:pt x="2202" y="25653"/>
                    </a:lnTo>
                    <a:lnTo>
                      <a:pt x="2202" y="28121"/>
                    </a:lnTo>
                    <a:lnTo>
                      <a:pt x="968" y="29355"/>
                    </a:lnTo>
                    <a:lnTo>
                      <a:pt x="935" y="31023"/>
                    </a:lnTo>
                    <a:lnTo>
                      <a:pt x="34" y="31023"/>
                    </a:lnTo>
                    <a:lnTo>
                      <a:pt x="1" y="41898"/>
                    </a:lnTo>
                    <a:lnTo>
                      <a:pt x="735" y="41898"/>
                    </a:lnTo>
                    <a:lnTo>
                      <a:pt x="735" y="43299"/>
                    </a:lnTo>
                    <a:lnTo>
                      <a:pt x="1402" y="43966"/>
                    </a:lnTo>
                    <a:lnTo>
                      <a:pt x="1402" y="80225"/>
                    </a:lnTo>
                    <a:lnTo>
                      <a:pt x="14945" y="80225"/>
                    </a:lnTo>
                    <a:lnTo>
                      <a:pt x="14945" y="43966"/>
                    </a:lnTo>
                    <a:lnTo>
                      <a:pt x="15645" y="43299"/>
                    </a:lnTo>
                    <a:lnTo>
                      <a:pt x="15612" y="41898"/>
                    </a:lnTo>
                    <a:lnTo>
                      <a:pt x="16379" y="41898"/>
                    </a:lnTo>
                    <a:lnTo>
                      <a:pt x="16379" y="31056"/>
                    </a:lnTo>
                    <a:lnTo>
                      <a:pt x="15479" y="31056"/>
                    </a:lnTo>
                    <a:lnTo>
                      <a:pt x="15479" y="29389"/>
                    </a:lnTo>
                    <a:lnTo>
                      <a:pt x="14211" y="28121"/>
                    </a:lnTo>
                    <a:lnTo>
                      <a:pt x="14211" y="25653"/>
                    </a:lnTo>
                    <a:lnTo>
                      <a:pt x="12210" y="21516"/>
                    </a:lnTo>
                    <a:lnTo>
                      <a:pt x="12210" y="17580"/>
                    </a:lnTo>
                    <a:lnTo>
                      <a:pt x="8774" y="10842"/>
                    </a:lnTo>
                    <a:lnTo>
                      <a:pt x="8173" y="1"/>
                    </a:lnTo>
                    <a:close/>
                  </a:path>
                </a:pathLst>
              </a:custGeom>
              <a:solidFill>
                <a:srgbClr val="F6B26B">
                  <a:alpha val="8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8"/>
              <p:cNvSpPr/>
              <p:nvPr/>
            </p:nvSpPr>
            <p:spPr>
              <a:xfrm>
                <a:off x="338761" y="3642453"/>
                <a:ext cx="203822" cy="87048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2536" extrusionOk="0">
                    <a:moveTo>
                      <a:pt x="2636" y="1"/>
                    </a:moveTo>
                    <a:lnTo>
                      <a:pt x="0" y="1935"/>
                    </a:lnTo>
                    <a:lnTo>
                      <a:pt x="434" y="2536"/>
                    </a:lnTo>
                    <a:lnTo>
                      <a:pt x="2802" y="835"/>
                    </a:lnTo>
                    <a:lnTo>
                      <a:pt x="5738" y="1602"/>
                    </a:lnTo>
                    <a:lnTo>
                      <a:pt x="5938" y="868"/>
                    </a:lnTo>
                    <a:lnTo>
                      <a:pt x="2636" y="1"/>
                    </a:lnTo>
                    <a:close/>
                  </a:path>
                </a:pathLst>
              </a:custGeom>
              <a:solidFill>
                <a:srgbClr val="F6B26B">
                  <a:alpha val="8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63;p8"/>
            <p:cNvSpPr/>
            <p:nvPr/>
          </p:nvSpPr>
          <p:spPr>
            <a:xfrm>
              <a:off x="780525" y="4959242"/>
              <a:ext cx="1131725" cy="178604"/>
            </a:xfrm>
            <a:custGeom>
              <a:avLst/>
              <a:gdLst/>
              <a:ahLst/>
              <a:cxnLst/>
              <a:rect l="l" t="t" r="r" b="b"/>
              <a:pathLst>
                <a:path w="28755" h="4538" extrusionOk="0">
                  <a:moveTo>
                    <a:pt x="1" y="0"/>
                  </a:moveTo>
                  <a:lnTo>
                    <a:pt x="1" y="4537"/>
                  </a:lnTo>
                  <a:lnTo>
                    <a:pt x="28754" y="4537"/>
                  </a:lnTo>
                  <a:lnTo>
                    <a:pt x="28754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912250" y="5050977"/>
              <a:ext cx="1003046" cy="86880"/>
            </a:xfrm>
            <a:custGeom>
              <a:avLst/>
              <a:gdLst/>
              <a:ahLst/>
              <a:cxnLst/>
              <a:rect l="l" t="t" r="r" b="b"/>
              <a:pathLst>
                <a:path w="28788" h="4538" extrusionOk="0">
                  <a:moveTo>
                    <a:pt x="0" y="0"/>
                  </a:moveTo>
                  <a:lnTo>
                    <a:pt x="0" y="4537"/>
                  </a:lnTo>
                  <a:lnTo>
                    <a:pt x="28787" y="4537"/>
                  </a:lnTo>
                  <a:lnTo>
                    <a:pt x="28787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047475" y="4810900"/>
              <a:ext cx="342686" cy="240072"/>
            </a:xfrm>
            <a:custGeom>
              <a:avLst/>
              <a:gdLst/>
              <a:ahLst/>
              <a:cxnLst/>
              <a:rect l="l" t="t" r="r" b="b"/>
              <a:pathLst>
                <a:path w="8707" h="8307" extrusionOk="0">
                  <a:moveTo>
                    <a:pt x="0" y="0"/>
                  </a:moveTo>
                  <a:lnTo>
                    <a:pt x="0" y="8306"/>
                  </a:lnTo>
                  <a:lnTo>
                    <a:pt x="8706" y="8306"/>
                  </a:lnTo>
                  <a:lnTo>
                    <a:pt x="8706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0" y="4959250"/>
              <a:ext cx="277630" cy="178604"/>
            </a:xfrm>
            <a:custGeom>
              <a:avLst/>
              <a:gdLst/>
              <a:ahLst/>
              <a:cxnLst/>
              <a:rect l="l" t="t" r="r" b="b"/>
              <a:pathLst>
                <a:path w="28755" h="4538" extrusionOk="0">
                  <a:moveTo>
                    <a:pt x="1" y="0"/>
                  </a:moveTo>
                  <a:lnTo>
                    <a:pt x="1" y="4537"/>
                  </a:lnTo>
                  <a:lnTo>
                    <a:pt x="28754" y="4537"/>
                  </a:lnTo>
                  <a:lnTo>
                    <a:pt x="28754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4812276" y="3121825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ubTitle" idx="2"/>
          </p:nvPr>
        </p:nvSpPr>
        <p:spPr>
          <a:xfrm>
            <a:off x="1893925" y="3121825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3"/>
          </p:nvPr>
        </p:nvSpPr>
        <p:spPr>
          <a:xfrm>
            <a:off x="4812125" y="2548525"/>
            <a:ext cx="2437800" cy="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ubTitle" idx="4"/>
          </p:nvPr>
        </p:nvSpPr>
        <p:spPr>
          <a:xfrm>
            <a:off x="1894075" y="2548525"/>
            <a:ext cx="2437800" cy="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76538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"/>
          <p:cNvSpPr txBox="1"/>
          <p:nvPr/>
        </p:nvSpPr>
        <p:spPr>
          <a:xfrm>
            <a:off x="1946150" y="3405325"/>
            <a:ext cx="52515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CREDITS: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This presentation template was created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, including icons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, and infographics &amp; images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65" name="Google Shape;365;p24"/>
          <p:cNvSpPr txBox="1">
            <a:spLocks noGrp="1"/>
          </p:cNvSpPr>
          <p:nvPr>
            <p:ph type="ctrTitle"/>
          </p:nvPr>
        </p:nvSpPr>
        <p:spPr>
          <a:xfrm>
            <a:off x="2533650" y="441825"/>
            <a:ext cx="40767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24"/>
          <p:cNvSpPr txBox="1">
            <a:spLocks noGrp="1"/>
          </p:cNvSpPr>
          <p:nvPr>
            <p:ph type="subTitle" idx="1"/>
          </p:nvPr>
        </p:nvSpPr>
        <p:spPr>
          <a:xfrm>
            <a:off x="2533650" y="2167913"/>
            <a:ext cx="4076700" cy="12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1500">
                <a:solidFill>
                  <a:srgbClr val="2A292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0449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09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13" y="1165702"/>
            <a:ext cx="9143961" cy="3973223"/>
          </a:xfrm>
          <a:custGeom>
            <a:avLst/>
            <a:gdLst/>
            <a:ahLst/>
            <a:cxnLst/>
            <a:rect l="l" t="t" r="r" b="b"/>
            <a:pathLst>
              <a:path w="208350" h="90532" extrusionOk="0">
                <a:moveTo>
                  <a:pt x="189703" y="58008"/>
                </a:moveTo>
                <a:lnTo>
                  <a:pt x="189736" y="59476"/>
                </a:lnTo>
                <a:lnTo>
                  <a:pt x="188836" y="60077"/>
                </a:lnTo>
                <a:lnTo>
                  <a:pt x="188836" y="58642"/>
                </a:lnTo>
                <a:cubicBezTo>
                  <a:pt x="189136" y="58442"/>
                  <a:pt x="189403" y="58242"/>
                  <a:pt x="189703" y="58008"/>
                </a:cubicBezTo>
                <a:close/>
                <a:moveTo>
                  <a:pt x="199844" y="58709"/>
                </a:moveTo>
                <a:cubicBezTo>
                  <a:pt x="200177" y="58876"/>
                  <a:pt x="200611" y="59076"/>
                  <a:pt x="201144" y="59343"/>
                </a:cubicBezTo>
                <a:lnTo>
                  <a:pt x="201178" y="60610"/>
                </a:lnTo>
                <a:lnTo>
                  <a:pt x="199844" y="60077"/>
                </a:lnTo>
                <a:lnTo>
                  <a:pt x="199844" y="58709"/>
                </a:lnTo>
                <a:close/>
                <a:moveTo>
                  <a:pt x="188636" y="58809"/>
                </a:moveTo>
                <a:lnTo>
                  <a:pt x="188636" y="60210"/>
                </a:lnTo>
                <a:lnTo>
                  <a:pt x="187702" y="60877"/>
                </a:lnTo>
                <a:lnTo>
                  <a:pt x="187702" y="59443"/>
                </a:lnTo>
                <a:cubicBezTo>
                  <a:pt x="188002" y="59243"/>
                  <a:pt x="188335" y="59042"/>
                  <a:pt x="188636" y="58809"/>
                </a:cubicBezTo>
                <a:close/>
                <a:moveTo>
                  <a:pt x="201345" y="59443"/>
                </a:moveTo>
                <a:lnTo>
                  <a:pt x="202412" y="59943"/>
                </a:lnTo>
                <a:lnTo>
                  <a:pt x="202412" y="61111"/>
                </a:lnTo>
                <a:lnTo>
                  <a:pt x="201345" y="60710"/>
                </a:lnTo>
                <a:lnTo>
                  <a:pt x="201345" y="59443"/>
                </a:lnTo>
                <a:close/>
                <a:moveTo>
                  <a:pt x="202612" y="60043"/>
                </a:moveTo>
                <a:lnTo>
                  <a:pt x="203680" y="60510"/>
                </a:lnTo>
                <a:lnTo>
                  <a:pt x="203680" y="61611"/>
                </a:lnTo>
                <a:lnTo>
                  <a:pt x="202612" y="61177"/>
                </a:lnTo>
                <a:lnTo>
                  <a:pt x="202612" y="60043"/>
                </a:lnTo>
                <a:close/>
                <a:moveTo>
                  <a:pt x="187501" y="59576"/>
                </a:moveTo>
                <a:lnTo>
                  <a:pt x="187501" y="61011"/>
                </a:lnTo>
                <a:lnTo>
                  <a:pt x="186567" y="61644"/>
                </a:lnTo>
                <a:lnTo>
                  <a:pt x="186567" y="60210"/>
                </a:lnTo>
                <a:cubicBezTo>
                  <a:pt x="186868" y="60010"/>
                  <a:pt x="187201" y="59810"/>
                  <a:pt x="187501" y="59576"/>
                </a:cubicBezTo>
                <a:close/>
                <a:moveTo>
                  <a:pt x="203846" y="60577"/>
                </a:moveTo>
                <a:cubicBezTo>
                  <a:pt x="204180" y="60744"/>
                  <a:pt x="204547" y="60910"/>
                  <a:pt x="204914" y="61044"/>
                </a:cubicBezTo>
                <a:lnTo>
                  <a:pt x="204914" y="62078"/>
                </a:lnTo>
                <a:lnTo>
                  <a:pt x="203846" y="61678"/>
                </a:lnTo>
                <a:lnTo>
                  <a:pt x="203846" y="60577"/>
                </a:lnTo>
                <a:close/>
                <a:moveTo>
                  <a:pt x="186367" y="60343"/>
                </a:moveTo>
                <a:lnTo>
                  <a:pt x="186367" y="61778"/>
                </a:lnTo>
                <a:cubicBezTo>
                  <a:pt x="186067" y="61978"/>
                  <a:pt x="185767" y="62178"/>
                  <a:pt x="185433" y="62345"/>
                </a:cubicBezTo>
                <a:lnTo>
                  <a:pt x="185433" y="60944"/>
                </a:lnTo>
                <a:cubicBezTo>
                  <a:pt x="185767" y="60744"/>
                  <a:pt x="186067" y="60544"/>
                  <a:pt x="186367" y="60343"/>
                </a:cubicBezTo>
                <a:close/>
                <a:moveTo>
                  <a:pt x="189736" y="60210"/>
                </a:moveTo>
                <a:lnTo>
                  <a:pt x="189736" y="61945"/>
                </a:lnTo>
                <a:lnTo>
                  <a:pt x="188869" y="62445"/>
                </a:lnTo>
                <a:lnTo>
                  <a:pt x="188869" y="60844"/>
                </a:lnTo>
                <a:lnTo>
                  <a:pt x="189736" y="60210"/>
                </a:lnTo>
                <a:close/>
                <a:moveTo>
                  <a:pt x="205114" y="61144"/>
                </a:moveTo>
                <a:lnTo>
                  <a:pt x="206181" y="61611"/>
                </a:lnTo>
                <a:lnTo>
                  <a:pt x="206181" y="62545"/>
                </a:lnTo>
                <a:cubicBezTo>
                  <a:pt x="205814" y="62412"/>
                  <a:pt x="205448" y="62278"/>
                  <a:pt x="205114" y="62145"/>
                </a:cubicBezTo>
                <a:lnTo>
                  <a:pt x="205114" y="61144"/>
                </a:lnTo>
                <a:close/>
                <a:moveTo>
                  <a:pt x="199877" y="60710"/>
                </a:moveTo>
                <a:lnTo>
                  <a:pt x="201178" y="61244"/>
                </a:lnTo>
                <a:lnTo>
                  <a:pt x="201178" y="62712"/>
                </a:lnTo>
                <a:lnTo>
                  <a:pt x="199877" y="62311"/>
                </a:lnTo>
                <a:lnTo>
                  <a:pt x="199877" y="60710"/>
                </a:lnTo>
                <a:close/>
                <a:moveTo>
                  <a:pt x="192405" y="61811"/>
                </a:moveTo>
                <a:lnTo>
                  <a:pt x="192839" y="62011"/>
                </a:lnTo>
                <a:cubicBezTo>
                  <a:pt x="192438" y="62311"/>
                  <a:pt x="192071" y="62578"/>
                  <a:pt x="191671" y="62845"/>
                </a:cubicBezTo>
                <a:cubicBezTo>
                  <a:pt x="191738" y="62412"/>
                  <a:pt x="192005" y="62045"/>
                  <a:pt x="192405" y="61811"/>
                </a:cubicBezTo>
                <a:close/>
                <a:moveTo>
                  <a:pt x="206415" y="61711"/>
                </a:moveTo>
                <a:lnTo>
                  <a:pt x="207482" y="62145"/>
                </a:lnTo>
                <a:lnTo>
                  <a:pt x="207482" y="63012"/>
                </a:lnTo>
                <a:lnTo>
                  <a:pt x="206415" y="62645"/>
                </a:lnTo>
                <a:lnTo>
                  <a:pt x="206415" y="61711"/>
                </a:lnTo>
                <a:close/>
                <a:moveTo>
                  <a:pt x="185233" y="61077"/>
                </a:moveTo>
                <a:lnTo>
                  <a:pt x="185233" y="62478"/>
                </a:lnTo>
                <a:cubicBezTo>
                  <a:pt x="184933" y="62678"/>
                  <a:pt x="184633" y="62879"/>
                  <a:pt x="184299" y="63045"/>
                </a:cubicBezTo>
                <a:lnTo>
                  <a:pt x="184299" y="61644"/>
                </a:lnTo>
                <a:cubicBezTo>
                  <a:pt x="184633" y="61478"/>
                  <a:pt x="184933" y="61277"/>
                  <a:pt x="185233" y="61077"/>
                </a:cubicBezTo>
                <a:close/>
                <a:moveTo>
                  <a:pt x="188636" y="60977"/>
                </a:moveTo>
                <a:lnTo>
                  <a:pt x="188636" y="62545"/>
                </a:lnTo>
                <a:lnTo>
                  <a:pt x="187702" y="63045"/>
                </a:lnTo>
                <a:lnTo>
                  <a:pt x="187702" y="61611"/>
                </a:lnTo>
                <a:lnTo>
                  <a:pt x="188636" y="60977"/>
                </a:lnTo>
                <a:close/>
                <a:moveTo>
                  <a:pt x="201345" y="61344"/>
                </a:moveTo>
                <a:cubicBezTo>
                  <a:pt x="201712" y="61478"/>
                  <a:pt x="202045" y="61611"/>
                  <a:pt x="202412" y="61744"/>
                </a:cubicBezTo>
                <a:lnTo>
                  <a:pt x="202412" y="63112"/>
                </a:lnTo>
                <a:lnTo>
                  <a:pt x="201345" y="62778"/>
                </a:lnTo>
                <a:lnTo>
                  <a:pt x="201345" y="61344"/>
                </a:lnTo>
                <a:close/>
                <a:moveTo>
                  <a:pt x="202612" y="61844"/>
                </a:moveTo>
                <a:lnTo>
                  <a:pt x="203680" y="62245"/>
                </a:lnTo>
                <a:lnTo>
                  <a:pt x="203680" y="63479"/>
                </a:lnTo>
                <a:lnTo>
                  <a:pt x="202612" y="63179"/>
                </a:lnTo>
                <a:lnTo>
                  <a:pt x="202612" y="61844"/>
                </a:lnTo>
                <a:close/>
                <a:moveTo>
                  <a:pt x="135798" y="61778"/>
                </a:moveTo>
                <a:lnTo>
                  <a:pt x="135798" y="62845"/>
                </a:lnTo>
                <a:cubicBezTo>
                  <a:pt x="135464" y="63112"/>
                  <a:pt x="135131" y="63346"/>
                  <a:pt x="134797" y="63612"/>
                </a:cubicBezTo>
                <a:lnTo>
                  <a:pt x="134797" y="62512"/>
                </a:lnTo>
                <a:cubicBezTo>
                  <a:pt x="135131" y="62278"/>
                  <a:pt x="135464" y="62011"/>
                  <a:pt x="135798" y="61778"/>
                </a:cubicBezTo>
                <a:close/>
                <a:moveTo>
                  <a:pt x="187501" y="61744"/>
                </a:moveTo>
                <a:lnTo>
                  <a:pt x="187501" y="63145"/>
                </a:lnTo>
                <a:lnTo>
                  <a:pt x="186567" y="63646"/>
                </a:lnTo>
                <a:lnTo>
                  <a:pt x="186567" y="62345"/>
                </a:lnTo>
                <a:cubicBezTo>
                  <a:pt x="186868" y="62145"/>
                  <a:pt x="187201" y="61945"/>
                  <a:pt x="187501" y="61744"/>
                </a:cubicBezTo>
                <a:close/>
                <a:moveTo>
                  <a:pt x="184132" y="61778"/>
                </a:moveTo>
                <a:lnTo>
                  <a:pt x="184132" y="63179"/>
                </a:lnTo>
                <a:cubicBezTo>
                  <a:pt x="183832" y="63346"/>
                  <a:pt x="183498" y="63546"/>
                  <a:pt x="183198" y="63712"/>
                </a:cubicBezTo>
                <a:lnTo>
                  <a:pt x="183198" y="62311"/>
                </a:lnTo>
                <a:lnTo>
                  <a:pt x="184132" y="61778"/>
                </a:lnTo>
                <a:close/>
                <a:moveTo>
                  <a:pt x="197275" y="62078"/>
                </a:moveTo>
                <a:lnTo>
                  <a:pt x="198076" y="62345"/>
                </a:lnTo>
                <a:cubicBezTo>
                  <a:pt x="198443" y="62645"/>
                  <a:pt x="198643" y="63112"/>
                  <a:pt x="198643" y="63612"/>
                </a:cubicBezTo>
                <a:lnTo>
                  <a:pt x="198643" y="63779"/>
                </a:lnTo>
                <a:cubicBezTo>
                  <a:pt x="197742" y="63446"/>
                  <a:pt x="196941" y="63112"/>
                  <a:pt x="196174" y="62812"/>
                </a:cubicBezTo>
                <a:cubicBezTo>
                  <a:pt x="196374" y="62378"/>
                  <a:pt x="196808" y="62111"/>
                  <a:pt x="197275" y="62078"/>
                </a:cubicBezTo>
                <a:close/>
                <a:moveTo>
                  <a:pt x="203846" y="62311"/>
                </a:moveTo>
                <a:lnTo>
                  <a:pt x="204914" y="62745"/>
                </a:lnTo>
                <a:lnTo>
                  <a:pt x="204914" y="63846"/>
                </a:lnTo>
                <a:lnTo>
                  <a:pt x="203846" y="63546"/>
                </a:lnTo>
                <a:lnTo>
                  <a:pt x="203846" y="62311"/>
                </a:lnTo>
                <a:close/>
                <a:moveTo>
                  <a:pt x="186367" y="62478"/>
                </a:moveTo>
                <a:lnTo>
                  <a:pt x="186367" y="63746"/>
                </a:lnTo>
                <a:cubicBezTo>
                  <a:pt x="186067" y="63879"/>
                  <a:pt x="185733" y="64046"/>
                  <a:pt x="185433" y="64179"/>
                </a:cubicBezTo>
                <a:lnTo>
                  <a:pt x="185433" y="63079"/>
                </a:lnTo>
                <a:lnTo>
                  <a:pt x="186367" y="62478"/>
                </a:lnTo>
                <a:close/>
                <a:moveTo>
                  <a:pt x="205114" y="62812"/>
                </a:moveTo>
                <a:lnTo>
                  <a:pt x="206181" y="63179"/>
                </a:lnTo>
                <a:lnTo>
                  <a:pt x="206181" y="64213"/>
                </a:lnTo>
                <a:lnTo>
                  <a:pt x="205114" y="63913"/>
                </a:lnTo>
                <a:lnTo>
                  <a:pt x="205114" y="62812"/>
                </a:lnTo>
                <a:close/>
                <a:moveTo>
                  <a:pt x="182965" y="62445"/>
                </a:moveTo>
                <a:lnTo>
                  <a:pt x="182998" y="63846"/>
                </a:lnTo>
                <a:lnTo>
                  <a:pt x="182064" y="64346"/>
                </a:lnTo>
                <a:lnTo>
                  <a:pt x="182064" y="62945"/>
                </a:lnTo>
                <a:lnTo>
                  <a:pt x="182965" y="62445"/>
                </a:lnTo>
                <a:close/>
                <a:moveTo>
                  <a:pt x="134597" y="62678"/>
                </a:moveTo>
                <a:lnTo>
                  <a:pt x="134597" y="63746"/>
                </a:lnTo>
                <a:cubicBezTo>
                  <a:pt x="134230" y="63979"/>
                  <a:pt x="133896" y="64246"/>
                  <a:pt x="133529" y="64480"/>
                </a:cubicBezTo>
                <a:lnTo>
                  <a:pt x="133529" y="63412"/>
                </a:lnTo>
                <a:cubicBezTo>
                  <a:pt x="133896" y="63179"/>
                  <a:pt x="134230" y="62912"/>
                  <a:pt x="134597" y="62678"/>
                </a:cubicBezTo>
                <a:close/>
                <a:moveTo>
                  <a:pt x="143603" y="63379"/>
                </a:moveTo>
                <a:cubicBezTo>
                  <a:pt x="143870" y="63546"/>
                  <a:pt x="144170" y="63746"/>
                  <a:pt x="144537" y="63979"/>
                </a:cubicBezTo>
                <a:lnTo>
                  <a:pt x="144537" y="64580"/>
                </a:lnTo>
                <a:cubicBezTo>
                  <a:pt x="144170" y="64346"/>
                  <a:pt x="143837" y="64113"/>
                  <a:pt x="143603" y="63913"/>
                </a:cubicBezTo>
                <a:lnTo>
                  <a:pt x="143603" y="63379"/>
                </a:lnTo>
                <a:close/>
                <a:moveTo>
                  <a:pt x="206415" y="63279"/>
                </a:moveTo>
                <a:cubicBezTo>
                  <a:pt x="206782" y="63379"/>
                  <a:pt x="207115" y="63512"/>
                  <a:pt x="207482" y="63646"/>
                </a:cubicBezTo>
                <a:lnTo>
                  <a:pt x="207482" y="64580"/>
                </a:lnTo>
                <a:lnTo>
                  <a:pt x="206415" y="64280"/>
                </a:lnTo>
                <a:lnTo>
                  <a:pt x="206415" y="63279"/>
                </a:lnTo>
                <a:close/>
                <a:moveTo>
                  <a:pt x="189736" y="62645"/>
                </a:moveTo>
                <a:lnTo>
                  <a:pt x="189736" y="64079"/>
                </a:lnTo>
                <a:lnTo>
                  <a:pt x="188869" y="64613"/>
                </a:lnTo>
                <a:lnTo>
                  <a:pt x="188869" y="63112"/>
                </a:lnTo>
                <a:cubicBezTo>
                  <a:pt x="189136" y="62979"/>
                  <a:pt x="189436" y="62812"/>
                  <a:pt x="189736" y="62645"/>
                </a:cubicBezTo>
                <a:close/>
                <a:moveTo>
                  <a:pt x="185233" y="63179"/>
                </a:moveTo>
                <a:lnTo>
                  <a:pt x="185233" y="64280"/>
                </a:lnTo>
                <a:cubicBezTo>
                  <a:pt x="184933" y="64413"/>
                  <a:pt x="184633" y="64580"/>
                  <a:pt x="184299" y="64680"/>
                </a:cubicBezTo>
                <a:lnTo>
                  <a:pt x="184299" y="63746"/>
                </a:lnTo>
                <a:cubicBezTo>
                  <a:pt x="184633" y="63546"/>
                  <a:pt x="184933" y="63379"/>
                  <a:pt x="185233" y="63179"/>
                </a:cubicBezTo>
                <a:close/>
                <a:moveTo>
                  <a:pt x="199877" y="62945"/>
                </a:moveTo>
                <a:lnTo>
                  <a:pt x="201178" y="63346"/>
                </a:lnTo>
                <a:lnTo>
                  <a:pt x="201178" y="64680"/>
                </a:lnTo>
                <a:cubicBezTo>
                  <a:pt x="200711" y="64513"/>
                  <a:pt x="200277" y="64380"/>
                  <a:pt x="199877" y="64213"/>
                </a:cubicBezTo>
                <a:lnTo>
                  <a:pt x="199877" y="62945"/>
                </a:lnTo>
                <a:close/>
                <a:moveTo>
                  <a:pt x="181864" y="63079"/>
                </a:moveTo>
                <a:lnTo>
                  <a:pt x="181864" y="64446"/>
                </a:lnTo>
                <a:cubicBezTo>
                  <a:pt x="181530" y="64613"/>
                  <a:pt x="181230" y="64780"/>
                  <a:pt x="180930" y="64913"/>
                </a:cubicBezTo>
                <a:lnTo>
                  <a:pt x="180930" y="63579"/>
                </a:lnTo>
                <a:cubicBezTo>
                  <a:pt x="181230" y="63412"/>
                  <a:pt x="181530" y="63245"/>
                  <a:pt x="181864" y="63079"/>
                </a:cubicBezTo>
                <a:close/>
                <a:moveTo>
                  <a:pt x="201345" y="63412"/>
                </a:moveTo>
                <a:lnTo>
                  <a:pt x="202412" y="63746"/>
                </a:lnTo>
                <a:lnTo>
                  <a:pt x="202412" y="65113"/>
                </a:lnTo>
                <a:lnTo>
                  <a:pt x="201345" y="64747"/>
                </a:lnTo>
                <a:lnTo>
                  <a:pt x="201345" y="63412"/>
                </a:lnTo>
                <a:close/>
                <a:moveTo>
                  <a:pt x="184132" y="63879"/>
                </a:moveTo>
                <a:lnTo>
                  <a:pt x="184132" y="64813"/>
                </a:lnTo>
                <a:cubicBezTo>
                  <a:pt x="183832" y="64947"/>
                  <a:pt x="183498" y="65080"/>
                  <a:pt x="183198" y="65247"/>
                </a:cubicBezTo>
                <a:lnTo>
                  <a:pt x="183198" y="64413"/>
                </a:lnTo>
                <a:cubicBezTo>
                  <a:pt x="183498" y="64213"/>
                  <a:pt x="183832" y="64046"/>
                  <a:pt x="184132" y="63879"/>
                </a:cubicBezTo>
                <a:close/>
                <a:moveTo>
                  <a:pt x="188636" y="63212"/>
                </a:moveTo>
                <a:lnTo>
                  <a:pt x="188636" y="64713"/>
                </a:lnTo>
                <a:lnTo>
                  <a:pt x="187702" y="65247"/>
                </a:lnTo>
                <a:lnTo>
                  <a:pt x="187702" y="63746"/>
                </a:lnTo>
                <a:lnTo>
                  <a:pt x="188636" y="63212"/>
                </a:lnTo>
                <a:close/>
                <a:moveTo>
                  <a:pt x="133329" y="63546"/>
                </a:moveTo>
                <a:lnTo>
                  <a:pt x="133329" y="64613"/>
                </a:lnTo>
                <a:cubicBezTo>
                  <a:pt x="132962" y="64847"/>
                  <a:pt x="132629" y="65080"/>
                  <a:pt x="132262" y="65314"/>
                </a:cubicBezTo>
                <a:lnTo>
                  <a:pt x="132262" y="64246"/>
                </a:lnTo>
                <a:cubicBezTo>
                  <a:pt x="132629" y="64013"/>
                  <a:pt x="132962" y="63779"/>
                  <a:pt x="133329" y="63546"/>
                </a:cubicBezTo>
                <a:close/>
                <a:moveTo>
                  <a:pt x="144737" y="64079"/>
                </a:moveTo>
                <a:cubicBezTo>
                  <a:pt x="145038" y="64246"/>
                  <a:pt x="145338" y="64413"/>
                  <a:pt x="145671" y="64613"/>
                </a:cubicBezTo>
                <a:lnTo>
                  <a:pt x="145671" y="65347"/>
                </a:lnTo>
                <a:cubicBezTo>
                  <a:pt x="145338" y="65113"/>
                  <a:pt x="145038" y="64913"/>
                  <a:pt x="144737" y="64713"/>
                </a:cubicBezTo>
                <a:lnTo>
                  <a:pt x="144737" y="64079"/>
                </a:lnTo>
                <a:close/>
                <a:moveTo>
                  <a:pt x="135798" y="63346"/>
                </a:moveTo>
                <a:lnTo>
                  <a:pt x="135798" y="64847"/>
                </a:lnTo>
                <a:cubicBezTo>
                  <a:pt x="135464" y="65047"/>
                  <a:pt x="135131" y="65247"/>
                  <a:pt x="134797" y="65447"/>
                </a:cubicBezTo>
                <a:lnTo>
                  <a:pt x="134797" y="64079"/>
                </a:lnTo>
                <a:cubicBezTo>
                  <a:pt x="135131" y="63846"/>
                  <a:pt x="135464" y="63579"/>
                  <a:pt x="135798" y="63346"/>
                </a:cubicBezTo>
                <a:close/>
                <a:moveTo>
                  <a:pt x="180730" y="63646"/>
                </a:moveTo>
                <a:lnTo>
                  <a:pt x="180730" y="65013"/>
                </a:lnTo>
                <a:lnTo>
                  <a:pt x="179796" y="65480"/>
                </a:lnTo>
                <a:lnTo>
                  <a:pt x="179796" y="64113"/>
                </a:lnTo>
                <a:cubicBezTo>
                  <a:pt x="180096" y="63979"/>
                  <a:pt x="180430" y="63813"/>
                  <a:pt x="180730" y="63646"/>
                </a:cubicBezTo>
                <a:close/>
                <a:moveTo>
                  <a:pt x="202612" y="63779"/>
                </a:moveTo>
                <a:lnTo>
                  <a:pt x="203680" y="64113"/>
                </a:lnTo>
                <a:lnTo>
                  <a:pt x="203680" y="65514"/>
                </a:lnTo>
                <a:cubicBezTo>
                  <a:pt x="203313" y="65380"/>
                  <a:pt x="202946" y="65280"/>
                  <a:pt x="202612" y="65147"/>
                </a:cubicBezTo>
                <a:lnTo>
                  <a:pt x="202612" y="63779"/>
                </a:lnTo>
                <a:close/>
                <a:moveTo>
                  <a:pt x="182998" y="64546"/>
                </a:moveTo>
                <a:lnTo>
                  <a:pt x="182998" y="65314"/>
                </a:lnTo>
                <a:lnTo>
                  <a:pt x="182064" y="65714"/>
                </a:lnTo>
                <a:lnTo>
                  <a:pt x="182064" y="65047"/>
                </a:lnTo>
                <a:lnTo>
                  <a:pt x="182998" y="64546"/>
                </a:lnTo>
                <a:close/>
                <a:moveTo>
                  <a:pt x="143603" y="64646"/>
                </a:moveTo>
                <a:cubicBezTo>
                  <a:pt x="143870" y="64847"/>
                  <a:pt x="144170" y="65047"/>
                  <a:pt x="144537" y="65314"/>
                </a:cubicBezTo>
                <a:lnTo>
                  <a:pt x="144537" y="65747"/>
                </a:lnTo>
                <a:cubicBezTo>
                  <a:pt x="144204" y="65614"/>
                  <a:pt x="143904" y="65480"/>
                  <a:pt x="143603" y="65380"/>
                </a:cubicBezTo>
                <a:lnTo>
                  <a:pt x="143603" y="64646"/>
                </a:lnTo>
                <a:close/>
                <a:moveTo>
                  <a:pt x="187501" y="63846"/>
                </a:moveTo>
                <a:lnTo>
                  <a:pt x="187501" y="65347"/>
                </a:lnTo>
                <a:cubicBezTo>
                  <a:pt x="187201" y="65547"/>
                  <a:pt x="186901" y="65714"/>
                  <a:pt x="186567" y="65881"/>
                </a:cubicBezTo>
                <a:lnTo>
                  <a:pt x="186567" y="64313"/>
                </a:lnTo>
                <a:lnTo>
                  <a:pt x="187501" y="63846"/>
                </a:lnTo>
                <a:close/>
                <a:moveTo>
                  <a:pt x="203846" y="64179"/>
                </a:moveTo>
                <a:lnTo>
                  <a:pt x="204914" y="64480"/>
                </a:lnTo>
                <a:lnTo>
                  <a:pt x="204914" y="65881"/>
                </a:lnTo>
                <a:cubicBezTo>
                  <a:pt x="204547" y="65781"/>
                  <a:pt x="204213" y="65681"/>
                  <a:pt x="203846" y="65580"/>
                </a:cubicBezTo>
                <a:lnTo>
                  <a:pt x="203846" y="64179"/>
                </a:lnTo>
                <a:close/>
                <a:moveTo>
                  <a:pt x="179596" y="64213"/>
                </a:moveTo>
                <a:lnTo>
                  <a:pt x="179596" y="65547"/>
                </a:lnTo>
                <a:cubicBezTo>
                  <a:pt x="179295" y="65714"/>
                  <a:pt x="178962" y="65847"/>
                  <a:pt x="178662" y="65981"/>
                </a:cubicBezTo>
                <a:lnTo>
                  <a:pt x="178662" y="64680"/>
                </a:lnTo>
                <a:cubicBezTo>
                  <a:pt x="178962" y="64513"/>
                  <a:pt x="179295" y="64380"/>
                  <a:pt x="179596" y="64213"/>
                </a:cubicBezTo>
                <a:close/>
                <a:moveTo>
                  <a:pt x="145872" y="64713"/>
                </a:moveTo>
                <a:lnTo>
                  <a:pt x="146806" y="65180"/>
                </a:lnTo>
                <a:lnTo>
                  <a:pt x="146806" y="66014"/>
                </a:lnTo>
                <a:cubicBezTo>
                  <a:pt x="146472" y="65814"/>
                  <a:pt x="146172" y="65647"/>
                  <a:pt x="145872" y="65447"/>
                </a:cubicBezTo>
                <a:lnTo>
                  <a:pt x="145872" y="64713"/>
                </a:lnTo>
                <a:close/>
                <a:moveTo>
                  <a:pt x="132095" y="64380"/>
                </a:moveTo>
                <a:lnTo>
                  <a:pt x="132095" y="65447"/>
                </a:lnTo>
                <a:cubicBezTo>
                  <a:pt x="131728" y="65647"/>
                  <a:pt x="131361" y="65847"/>
                  <a:pt x="131028" y="66047"/>
                </a:cubicBezTo>
                <a:lnTo>
                  <a:pt x="131028" y="65013"/>
                </a:lnTo>
                <a:cubicBezTo>
                  <a:pt x="131361" y="64813"/>
                  <a:pt x="131728" y="64580"/>
                  <a:pt x="132095" y="64380"/>
                </a:cubicBezTo>
                <a:close/>
                <a:moveTo>
                  <a:pt x="134597" y="64246"/>
                </a:moveTo>
                <a:lnTo>
                  <a:pt x="134597" y="65547"/>
                </a:lnTo>
                <a:cubicBezTo>
                  <a:pt x="134230" y="65747"/>
                  <a:pt x="133896" y="65947"/>
                  <a:pt x="133529" y="66148"/>
                </a:cubicBezTo>
                <a:lnTo>
                  <a:pt x="133529" y="64947"/>
                </a:lnTo>
                <a:cubicBezTo>
                  <a:pt x="133896" y="64713"/>
                  <a:pt x="134230" y="64480"/>
                  <a:pt x="134597" y="64246"/>
                </a:cubicBezTo>
                <a:close/>
                <a:moveTo>
                  <a:pt x="181864" y="65147"/>
                </a:moveTo>
                <a:lnTo>
                  <a:pt x="181864" y="65781"/>
                </a:lnTo>
                <a:cubicBezTo>
                  <a:pt x="181530" y="65914"/>
                  <a:pt x="181230" y="66014"/>
                  <a:pt x="180930" y="66148"/>
                </a:cubicBezTo>
                <a:lnTo>
                  <a:pt x="180930" y="65614"/>
                </a:lnTo>
                <a:cubicBezTo>
                  <a:pt x="181230" y="65447"/>
                  <a:pt x="181530" y="65314"/>
                  <a:pt x="181864" y="65147"/>
                </a:cubicBezTo>
                <a:close/>
                <a:moveTo>
                  <a:pt x="144737" y="65447"/>
                </a:moveTo>
                <a:cubicBezTo>
                  <a:pt x="145038" y="65647"/>
                  <a:pt x="145338" y="65847"/>
                  <a:pt x="145671" y="66047"/>
                </a:cubicBezTo>
                <a:lnTo>
                  <a:pt x="145671" y="66181"/>
                </a:lnTo>
                <a:lnTo>
                  <a:pt x="144737" y="65814"/>
                </a:lnTo>
                <a:lnTo>
                  <a:pt x="144737" y="65447"/>
                </a:lnTo>
                <a:close/>
                <a:moveTo>
                  <a:pt x="205114" y="64546"/>
                </a:moveTo>
                <a:cubicBezTo>
                  <a:pt x="205448" y="64646"/>
                  <a:pt x="205814" y="64747"/>
                  <a:pt x="206181" y="64847"/>
                </a:cubicBezTo>
                <a:lnTo>
                  <a:pt x="206181" y="66281"/>
                </a:lnTo>
                <a:lnTo>
                  <a:pt x="205714" y="66148"/>
                </a:lnTo>
                <a:lnTo>
                  <a:pt x="205114" y="65947"/>
                </a:lnTo>
                <a:lnTo>
                  <a:pt x="205114" y="64546"/>
                </a:lnTo>
                <a:close/>
                <a:moveTo>
                  <a:pt x="145872" y="66181"/>
                </a:moveTo>
                <a:lnTo>
                  <a:pt x="146105" y="66314"/>
                </a:lnTo>
                <a:lnTo>
                  <a:pt x="145872" y="66248"/>
                </a:lnTo>
                <a:lnTo>
                  <a:pt x="145872" y="66181"/>
                </a:lnTo>
                <a:close/>
                <a:moveTo>
                  <a:pt x="186367" y="64413"/>
                </a:moveTo>
                <a:lnTo>
                  <a:pt x="186367" y="65981"/>
                </a:lnTo>
                <a:lnTo>
                  <a:pt x="185433" y="66448"/>
                </a:lnTo>
                <a:lnTo>
                  <a:pt x="185433" y="64880"/>
                </a:lnTo>
                <a:cubicBezTo>
                  <a:pt x="185767" y="64713"/>
                  <a:pt x="186067" y="64580"/>
                  <a:pt x="186367" y="64413"/>
                </a:cubicBezTo>
                <a:close/>
                <a:moveTo>
                  <a:pt x="178462" y="64780"/>
                </a:moveTo>
                <a:lnTo>
                  <a:pt x="178462" y="66081"/>
                </a:lnTo>
                <a:cubicBezTo>
                  <a:pt x="178161" y="66214"/>
                  <a:pt x="177861" y="66348"/>
                  <a:pt x="177528" y="66481"/>
                </a:cubicBezTo>
                <a:lnTo>
                  <a:pt x="177528" y="65180"/>
                </a:lnTo>
                <a:lnTo>
                  <a:pt x="178462" y="64780"/>
                </a:lnTo>
                <a:close/>
                <a:moveTo>
                  <a:pt x="180730" y="65714"/>
                </a:moveTo>
                <a:lnTo>
                  <a:pt x="180730" y="66214"/>
                </a:lnTo>
                <a:lnTo>
                  <a:pt x="179796" y="66514"/>
                </a:lnTo>
                <a:lnTo>
                  <a:pt x="179796" y="66148"/>
                </a:lnTo>
                <a:cubicBezTo>
                  <a:pt x="180096" y="66014"/>
                  <a:pt x="180430" y="65847"/>
                  <a:pt x="180730" y="65714"/>
                </a:cubicBezTo>
                <a:close/>
                <a:moveTo>
                  <a:pt x="206415" y="64913"/>
                </a:moveTo>
                <a:lnTo>
                  <a:pt x="207482" y="65180"/>
                </a:lnTo>
                <a:lnTo>
                  <a:pt x="207482" y="66615"/>
                </a:lnTo>
                <a:lnTo>
                  <a:pt x="206415" y="66314"/>
                </a:lnTo>
                <a:lnTo>
                  <a:pt x="206415" y="64913"/>
                </a:lnTo>
                <a:close/>
                <a:moveTo>
                  <a:pt x="147006" y="65280"/>
                </a:moveTo>
                <a:cubicBezTo>
                  <a:pt x="147306" y="65447"/>
                  <a:pt x="147606" y="65580"/>
                  <a:pt x="147940" y="65747"/>
                </a:cubicBezTo>
                <a:lnTo>
                  <a:pt x="147940" y="66681"/>
                </a:lnTo>
                <a:cubicBezTo>
                  <a:pt x="147606" y="66481"/>
                  <a:pt x="147306" y="66314"/>
                  <a:pt x="147006" y="66148"/>
                </a:cubicBezTo>
                <a:lnTo>
                  <a:pt x="147006" y="65280"/>
                </a:lnTo>
                <a:close/>
                <a:moveTo>
                  <a:pt x="130828" y="65147"/>
                </a:moveTo>
                <a:lnTo>
                  <a:pt x="130828" y="66181"/>
                </a:lnTo>
                <a:cubicBezTo>
                  <a:pt x="130461" y="66381"/>
                  <a:pt x="130127" y="66581"/>
                  <a:pt x="129760" y="66748"/>
                </a:cubicBezTo>
                <a:lnTo>
                  <a:pt x="129760" y="65747"/>
                </a:lnTo>
                <a:cubicBezTo>
                  <a:pt x="130127" y="65547"/>
                  <a:pt x="130461" y="65347"/>
                  <a:pt x="130828" y="65147"/>
                </a:cubicBezTo>
                <a:close/>
                <a:moveTo>
                  <a:pt x="133329" y="65113"/>
                </a:moveTo>
                <a:lnTo>
                  <a:pt x="133329" y="66248"/>
                </a:lnTo>
                <a:cubicBezTo>
                  <a:pt x="132962" y="66448"/>
                  <a:pt x="132629" y="66615"/>
                  <a:pt x="132262" y="66781"/>
                </a:cubicBezTo>
                <a:lnTo>
                  <a:pt x="132262" y="65781"/>
                </a:lnTo>
                <a:cubicBezTo>
                  <a:pt x="132629" y="65547"/>
                  <a:pt x="132962" y="65347"/>
                  <a:pt x="133329" y="65113"/>
                </a:cubicBezTo>
                <a:close/>
                <a:moveTo>
                  <a:pt x="135798" y="65314"/>
                </a:moveTo>
                <a:lnTo>
                  <a:pt x="135798" y="66248"/>
                </a:lnTo>
                <a:cubicBezTo>
                  <a:pt x="135464" y="66481"/>
                  <a:pt x="135131" y="66681"/>
                  <a:pt x="134797" y="66881"/>
                </a:cubicBezTo>
                <a:lnTo>
                  <a:pt x="134797" y="65914"/>
                </a:lnTo>
                <a:cubicBezTo>
                  <a:pt x="135131" y="65714"/>
                  <a:pt x="135464" y="65514"/>
                  <a:pt x="135798" y="65314"/>
                </a:cubicBezTo>
                <a:close/>
                <a:moveTo>
                  <a:pt x="177327" y="65280"/>
                </a:moveTo>
                <a:lnTo>
                  <a:pt x="177327" y="66548"/>
                </a:lnTo>
                <a:cubicBezTo>
                  <a:pt x="177027" y="66681"/>
                  <a:pt x="176727" y="66815"/>
                  <a:pt x="176393" y="66915"/>
                </a:cubicBezTo>
                <a:lnTo>
                  <a:pt x="176393" y="65681"/>
                </a:lnTo>
                <a:cubicBezTo>
                  <a:pt x="176727" y="65547"/>
                  <a:pt x="177027" y="65414"/>
                  <a:pt x="177327" y="65280"/>
                </a:cubicBezTo>
                <a:close/>
                <a:moveTo>
                  <a:pt x="179596" y="66248"/>
                </a:moveTo>
                <a:lnTo>
                  <a:pt x="179596" y="66581"/>
                </a:lnTo>
                <a:cubicBezTo>
                  <a:pt x="179295" y="66715"/>
                  <a:pt x="178962" y="66815"/>
                  <a:pt x="178662" y="66915"/>
                </a:cubicBezTo>
                <a:lnTo>
                  <a:pt x="178662" y="66648"/>
                </a:lnTo>
                <a:lnTo>
                  <a:pt x="179596" y="66248"/>
                </a:lnTo>
                <a:close/>
                <a:moveTo>
                  <a:pt x="185233" y="64947"/>
                </a:moveTo>
                <a:lnTo>
                  <a:pt x="185233" y="66548"/>
                </a:lnTo>
                <a:cubicBezTo>
                  <a:pt x="184933" y="66715"/>
                  <a:pt x="184633" y="66848"/>
                  <a:pt x="184299" y="67015"/>
                </a:cubicBezTo>
                <a:lnTo>
                  <a:pt x="184299" y="65380"/>
                </a:lnTo>
                <a:cubicBezTo>
                  <a:pt x="184633" y="65247"/>
                  <a:pt x="184933" y="65113"/>
                  <a:pt x="185233" y="64947"/>
                </a:cubicBezTo>
                <a:close/>
                <a:moveTo>
                  <a:pt x="102774" y="66514"/>
                </a:moveTo>
                <a:lnTo>
                  <a:pt x="102941" y="66615"/>
                </a:lnTo>
                <a:lnTo>
                  <a:pt x="102941" y="67115"/>
                </a:lnTo>
                <a:lnTo>
                  <a:pt x="102774" y="66981"/>
                </a:lnTo>
                <a:lnTo>
                  <a:pt x="102774" y="66514"/>
                </a:lnTo>
                <a:close/>
                <a:moveTo>
                  <a:pt x="148140" y="65814"/>
                </a:moveTo>
                <a:lnTo>
                  <a:pt x="149074" y="66248"/>
                </a:lnTo>
                <a:lnTo>
                  <a:pt x="149074" y="67182"/>
                </a:lnTo>
                <a:lnTo>
                  <a:pt x="148807" y="67082"/>
                </a:lnTo>
                <a:lnTo>
                  <a:pt x="148140" y="66748"/>
                </a:lnTo>
                <a:lnTo>
                  <a:pt x="148140" y="65814"/>
                </a:lnTo>
                <a:close/>
                <a:moveTo>
                  <a:pt x="178462" y="66748"/>
                </a:moveTo>
                <a:lnTo>
                  <a:pt x="178462" y="66981"/>
                </a:lnTo>
                <a:lnTo>
                  <a:pt x="177528" y="67248"/>
                </a:lnTo>
                <a:lnTo>
                  <a:pt x="177528" y="67148"/>
                </a:lnTo>
                <a:lnTo>
                  <a:pt x="178462" y="66748"/>
                </a:lnTo>
                <a:close/>
                <a:moveTo>
                  <a:pt x="176227" y="65747"/>
                </a:moveTo>
                <a:lnTo>
                  <a:pt x="176227" y="67015"/>
                </a:lnTo>
                <a:cubicBezTo>
                  <a:pt x="175893" y="67115"/>
                  <a:pt x="175593" y="67248"/>
                  <a:pt x="175293" y="67348"/>
                </a:cubicBezTo>
                <a:lnTo>
                  <a:pt x="175293" y="66081"/>
                </a:lnTo>
                <a:lnTo>
                  <a:pt x="176227" y="65747"/>
                </a:lnTo>
                <a:close/>
                <a:moveTo>
                  <a:pt x="132095" y="65914"/>
                </a:moveTo>
                <a:lnTo>
                  <a:pt x="132095" y="66881"/>
                </a:lnTo>
                <a:cubicBezTo>
                  <a:pt x="131728" y="67048"/>
                  <a:pt x="131361" y="67215"/>
                  <a:pt x="131028" y="67382"/>
                </a:cubicBezTo>
                <a:lnTo>
                  <a:pt x="131028" y="66514"/>
                </a:lnTo>
                <a:cubicBezTo>
                  <a:pt x="131361" y="66314"/>
                  <a:pt x="131728" y="66114"/>
                  <a:pt x="132095" y="65914"/>
                </a:cubicBezTo>
                <a:close/>
                <a:moveTo>
                  <a:pt x="129560" y="65847"/>
                </a:moveTo>
                <a:lnTo>
                  <a:pt x="129560" y="66881"/>
                </a:lnTo>
                <a:cubicBezTo>
                  <a:pt x="129226" y="67048"/>
                  <a:pt x="128859" y="67248"/>
                  <a:pt x="128526" y="67415"/>
                </a:cubicBezTo>
                <a:lnTo>
                  <a:pt x="128526" y="66381"/>
                </a:lnTo>
                <a:cubicBezTo>
                  <a:pt x="128859" y="66214"/>
                  <a:pt x="129226" y="66014"/>
                  <a:pt x="129560" y="65847"/>
                </a:cubicBezTo>
                <a:close/>
                <a:moveTo>
                  <a:pt x="100973" y="66514"/>
                </a:moveTo>
                <a:cubicBezTo>
                  <a:pt x="101473" y="66548"/>
                  <a:pt x="101874" y="66948"/>
                  <a:pt x="101907" y="67448"/>
                </a:cubicBezTo>
                <a:cubicBezTo>
                  <a:pt x="101473" y="67282"/>
                  <a:pt x="101106" y="67115"/>
                  <a:pt x="100739" y="66948"/>
                </a:cubicBezTo>
                <a:lnTo>
                  <a:pt x="100739" y="66548"/>
                </a:lnTo>
                <a:cubicBezTo>
                  <a:pt x="100806" y="66514"/>
                  <a:pt x="100906" y="66514"/>
                  <a:pt x="100973" y="66514"/>
                </a:cubicBezTo>
                <a:close/>
                <a:moveTo>
                  <a:pt x="149274" y="66314"/>
                </a:moveTo>
                <a:cubicBezTo>
                  <a:pt x="149574" y="66448"/>
                  <a:pt x="149874" y="66581"/>
                  <a:pt x="150208" y="66681"/>
                </a:cubicBezTo>
                <a:lnTo>
                  <a:pt x="150208" y="67448"/>
                </a:lnTo>
                <a:cubicBezTo>
                  <a:pt x="149874" y="67382"/>
                  <a:pt x="149574" y="67315"/>
                  <a:pt x="149274" y="67248"/>
                </a:cubicBezTo>
                <a:lnTo>
                  <a:pt x="149274" y="66314"/>
                </a:lnTo>
                <a:close/>
                <a:moveTo>
                  <a:pt x="177327" y="67215"/>
                </a:moveTo>
                <a:lnTo>
                  <a:pt x="177327" y="67315"/>
                </a:lnTo>
                <a:lnTo>
                  <a:pt x="176727" y="67482"/>
                </a:lnTo>
                <a:cubicBezTo>
                  <a:pt x="176927" y="67382"/>
                  <a:pt x="177127" y="67315"/>
                  <a:pt x="177327" y="67215"/>
                </a:cubicBezTo>
                <a:close/>
                <a:moveTo>
                  <a:pt x="184132" y="65480"/>
                </a:moveTo>
                <a:lnTo>
                  <a:pt x="184132" y="67115"/>
                </a:lnTo>
                <a:lnTo>
                  <a:pt x="183198" y="67549"/>
                </a:lnTo>
                <a:lnTo>
                  <a:pt x="183198" y="65881"/>
                </a:lnTo>
                <a:cubicBezTo>
                  <a:pt x="183498" y="65747"/>
                  <a:pt x="183832" y="65614"/>
                  <a:pt x="184132" y="65480"/>
                </a:cubicBezTo>
                <a:close/>
                <a:moveTo>
                  <a:pt x="147006" y="67248"/>
                </a:moveTo>
                <a:cubicBezTo>
                  <a:pt x="147306" y="67315"/>
                  <a:pt x="147606" y="67415"/>
                  <a:pt x="147940" y="67515"/>
                </a:cubicBezTo>
                <a:lnTo>
                  <a:pt x="147940" y="67582"/>
                </a:lnTo>
                <a:lnTo>
                  <a:pt x="147006" y="67248"/>
                </a:lnTo>
                <a:close/>
                <a:moveTo>
                  <a:pt x="134597" y="66014"/>
                </a:moveTo>
                <a:lnTo>
                  <a:pt x="134597" y="66981"/>
                </a:lnTo>
                <a:cubicBezTo>
                  <a:pt x="134230" y="67215"/>
                  <a:pt x="133896" y="67415"/>
                  <a:pt x="133529" y="67615"/>
                </a:cubicBezTo>
                <a:lnTo>
                  <a:pt x="133529" y="66581"/>
                </a:lnTo>
                <a:lnTo>
                  <a:pt x="134597" y="66014"/>
                </a:lnTo>
                <a:close/>
                <a:moveTo>
                  <a:pt x="175059" y="66148"/>
                </a:moveTo>
                <a:lnTo>
                  <a:pt x="175059" y="67382"/>
                </a:lnTo>
                <a:lnTo>
                  <a:pt x="174125" y="67682"/>
                </a:lnTo>
                <a:lnTo>
                  <a:pt x="174125" y="66481"/>
                </a:lnTo>
                <a:cubicBezTo>
                  <a:pt x="174459" y="66381"/>
                  <a:pt x="174759" y="66248"/>
                  <a:pt x="175059" y="66148"/>
                </a:cubicBezTo>
                <a:close/>
                <a:moveTo>
                  <a:pt x="150408" y="66781"/>
                </a:moveTo>
                <a:cubicBezTo>
                  <a:pt x="150708" y="66881"/>
                  <a:pt x="151009" y="67015"/>
                  <a:pt x="151309" y="67115"/>
                </a:cubicBezTo>
                <a:lnTo>
                  <a:pt x="151309" y="67715"/>
                </a:lnTo>
                <a:cubicBezTo>
                  <a:pt x="151009" y="67649"/>
                  <a:pt x="150708" y="67582"/>
                  <a:pt x="150408" y="67515"/>
                </a:cubicBezTo>
                <a:lnTo>
                  <a:pt x="150408" y="66781"/>
                </a:lnTo>
                <a:close/>
                <a:moveTo>
                  <a:pt x="102774" y="67482"/>
                </a:moveTo>
                <a:lnTo>
                  <a:pt x="102941" y="67582"/>
                </a:lnTo>
                <a:lnTo>
                  <a:pt x="102941" y="67849"/>
                </a:lnTo>
                <a:lnTo>
                  <a:pt x="102774" y="67782"/>
                </a:lnTo>
                <a:lnTo>
                  <a:pt x="102774" y="67482"/>
                </a:lnTo>
                <a:close/>
                <a:moveTo>
                  <a:pt x="130828" y="66648"/>
                </a:moveTo>
                <a:lnTo>
                  <a:pt x="130828" y="67482"/>
                </a:lnTo>
                <a:cubicBezTo>
                  <a:pt x="130461" y="67649"/>
                  <a:pt x="130127" y="67782"/>
                  <a:pt x="129760" y="67915"/>
                </a:cubicBezTo>
                <a:lnTo>
                  <a:pt x="129760" y="67215"/>
                </a:lnTo>
                <a:cubicBezTo>
                  <a:pt x="130127" y="67048"/>
                  <a:pt x="130461" y="66848"/>
                  <a:pt x="130828" y="66648"/>
                </a:cubicBezTo>
                <a:close/>
                <a:moveTo>
                  <a:pt x="151509" y="67182"/>
                </a:moveTo>
                <a:cubicBezTo>
                  <a:pt x="151843" y="67282"/>
                  <a:pt x="152143" y="67382"/>
                  <a:pt x="152443" y="67482"/>
                </a:cubicBezTo>
                <a:lnTo>
                  <a:pt x="152443" y="67915"/>
                </a:lnTo>
                <a:lnTo>
                  <a:pt x="152410" y="67915"/>
                </a:lnTo>
                <a:cubicBezTo>
                  <a:pt x="152109" y="67849"/>
                  <a:pt x="151809" y="67782"/>
                  <a:pt x="151509" y="67749"/>
                </a:cubicBezTo>
                <a:lnTo>
                  <a:pt x="151509" y="67182"/>
                </a:lnTo>
                <a:close/>
                <a:moveTo>
                  <a:pt x="128326" y="66481"/>
                </a:moveTo>
                <a:lnTo>
                  <a:pt x="128326" y="67482"/>
                </a:lnTo>
                <a:cubicBezTo>
                  <a:pt x="127959" y="67649"/>
                  <a:pt x="127625" y="67815"/>
                  <a:pt x="127258" y="67982"/>
                </a:cubicBezTo>
                <a:lnTo>
                  <a:pt x="127258" y="66981"/>
                </a:lnTo>
                <a:cubicBezTo>
                  <a:pt x="127625" y="66815"/>
                  <a:pt x="127959" y="66648"/>
                  <a:pt x="128326" y="66481"/>
                </a:cubicBezTo>
                <a:close/>
                <a:moveTo>
                  <a:pt x="148140" y="67549"/>
                </a:moveTo>
                <a:lnTo>
                  <a:pt x="148574" y="67682"/>
                </a:lnTo>
                <a:lnTo>
                  <a:pt x="149074" y="67915"/>
                </a:lnTo>
                <a:lnTo>
                  <a:pt x="149074" y="67982"/>
                </a:lnTo>
                <a:lnTo>
                  <a:pt x="148140" y="67682"/>
                </a:lnTo>
                <a:lnTo>
                  <a:pt x="148140" y="67549"/>
                </a:lnTo>
                <a:close/>
                <a:moveTo>
                  <a:pt x="152643" y="67549"/>
                </a:moveTo>
                <a:cubicBezTo>
                  <a:pt x="152943" y="67649"/>
                  <a:pt x="153277" y="67749"/>
                  <a:pt x="153577" y="67815"/>
                </a:cubicBezTo>
                <a:lnTo>
                  <a:pt x="153577" y="68049"/>
                </a:lnTo>
                <a:lnTo>
                  <a:pt x="152643" y="67915"/>
                </a:lnTo>
                <a:lnTo>
                  <a:pt x="152643" y="67549"/>
                </a:lnTo>
                <a:close/>
                <a:moveTo>
                  <a:pt x="173925" y="66581"/>
                </a:moveTo>
                <a:lnTo>
                  <a:pt x="173925" y="67749"/>
                </a:lnTo>
                <a:cubicBezTo>
                  <a:pt x="173625" y="67849"/>
                  <a:pt x="173325" y="67949"/>
                  <a:pt x="173024" y="68049"/>
                </a:cubicBezTo>
                <a:lnTo>
                  <a:pt x="173024" y="66881"/>
                </a:lnTo>
                <a:cubicBezTo>
                  <a:pt x="173325" y="66781"/>
                  <a:pt x="173625" y="66681"/>
                  <a:pt x="173925" y="66581"/>
                </a:cubicBezTo>
                <a:close/>
                <a:moveTo>
                  <a:pt x="182998" y="65981"/>
                </a:moveTo>
                <a:lnTo>
                  <a:pt x="182998" y="67649"/>
                </a:lnTo>
                <a:cubicBezTo>
                  <a:pt x="182665" y="67782"/>
                  <a:pt x="182364" y="67915"/>
                  <a:pt x="182064" y="68049"/>
                </a:cubicBezTo>
                <a:lnTo>
                  <a:pt x="182064" y="66381"/>
                </a:lnTo>
                <a:cubicBezTo>
                  <a:pt x="182364" y="66248"/>
                  <a:pt x="182665" y="66114"/>
                  <a:pt x="182998" y="65981"/>
                </a:cubicBezTo>
                <a:close/>
                <a:moveTo>
                  <a:pt x="153777" y="67882"/>
                </a:moveTo>
                <a:cubicBezTo>
                  <a:pt x="154077" y="67982"/>
                  <a:pt x="154411" y="68082"/>
                  <a:pt x="154711" y="68149"/>
                </a:cubicBezTo>
                <a:lnTo>
                  <a:pt x="154711" y="68216"/>
                </a:lnTo>
                <a:cubicBezTo>
                  <a:pt x="154411" y="68182"/>
                  <a:pt x="154077" y="68149"/>
                  <a:pt x="153777" y="68082"/>
                </a:cubicBezTo>
                <a:lnTo>
                  <a:pt x="153777" y="67882"/>
                </a:lnTo>
                <a:close/>
                <a:moveTo>
                  <a:pt x="133329" y="66715"/>
                </a:moveTo>
                <a:lnTo>
                  <a:pt x="133329" y="67715"/>
                </a:lnTo>
                <a:cubicBezTo>
                  <a:pt x="132962" y="67915"/>
                  <a:pt x="132629" y="68116"/>
                  <a:pt x="132262" y="68282"/>
                </a:cubicBezTo>
                <a:lnTo>
                  <a:pt x="132262" y="67248"/>
                </a:lnTo>
                <a:cubicBezTo>
                  <a:pt x="132629" y="67082"/>
                  <a:pt x="132962" y="66915"/>
                  <a:pt x="133329" y="66715"/>
                </a:cubicBezTo>
                <a:close/>
                <a:moveTo>
                  <a:pt x="172824" y="66915"/>
                </a:moveTo>
                <a:lnTo>
                  <a:pt x="172824" y="68116"/>
                </a:lnTo>
                <a:lnTo>
                  <a:pt x="171890" y="68349"/>
                </a:lnTo>
                <a:lnTo>
                  <a:pt x="171890" y="67215"/>
                </a:lnTo>
                <a:cubicBezTo>
                  <a:pt x="172190" y="67115"/>
                  <a:pt x="172491" y="67015"/>
                  <a:pt x="172824" y="66915"/>
                </a:cubicBezTo>
                <a:close/>
                <a:moveTo>
                  <a:pt x="129560" y="67315"/>
                </a:moveTo>
                <a:lnTo>
                  <a:pt x="129560" y="68016"/>
                </a:lnTo>
                <a:cubicBezTo>
                  <a:pt x="129226" y="68149"/>
                  <a:pt x="128859" y="68282"/>
                  <a:pt x="128526" y="68382"/>
                </a:cubicBezTo>
                <a:lnTo>
                  <a:pt x="128526" y="67849"/>
                </a:lnTo>
                <a:cubicBezTo>
                  <a:pt x="128859" y="67682"/>
                  <a:pt x="129226" y="67515"/>
                  <a:pt x="129560" y="67315"/>
                </a:cubicBezTo>
                <a:close/>
                <a:moveTo>
                  <a:pt x="127058" y="67082"/>
                </a:moveTo>
                <a:lnTo>
                  <a:pt x="127058" y="68049"/>
                </a:lnTo>
                <a:cubicBezTo>
                  <a:pt x="126725" y="68216"/>
                  <a:pt x="126358" y="68349"/>
                  <a:pt x="126024" y="68483"/>
                </a:cubicBezTo>
                <a:lnTo>
                  <a:pt x="126024" y="67549"/>
                </a:lnTo>
                <a:cubicBezTo>
                  <a:pt x="126358" y="67382"/>
                  <a:pt x="126725" y="67248"/>
                  <a:pt x="127058" y="67082"/>
                </a:cubicBezTo>
                <a:close/>
                <a:moveTo>
                  <a:pt x="181864" y="66448"/>
                </a:moveTo>
                <a:lnTo>
                  <a:pt x="181864" y="68116"/>
                </a:lnTo>
                <a:cubicBezTo>
                  <a:pt x="181530" y="68249"/>
                  <a:pt x="181230" y="68382"/>
                  <a:pt x="180930" y="68483"/>
                </a:cubicBezTo>
                <a:lnTo>
                  <a:pt x="180930" y="66781"/>
                </a:lnTo>
                <a:cubicBezTo>
                  <a:pt x="181230" y="66681"/>
                  <a:pt x="181530" y="66548"/>
                  <a:pt x="181864" y="66448"/>
                </a:cubicBezTo>
                <a:close/>
                <a:moveTo>
                  <a:pt x="100739" y="67649"/>
                </a:moveTo>
                <a:cubicBezTo>
                  <a:pt x="101106" y="67849"/>
                  <a:pt x="101507" y="68049"/>
                  <a:pt x="101907" y="68216"/>
                </a:cubicBezTo>
                <a:lnTo>
                  <a:pt x="101907" y="68516"/>
                </a:lnTo>
                <a:lnTo>
                  <a:pt x="100739" y="68516"/>
                </a:lnTo>
                <a:lnTo>
                  <a:pt x="100739" y="67649"/>
                </a:lnTo>
                <a:close/>
                <a:moveTo>
                  <a:pt x="171690" y="67282"/>
                </a:moveTo>
                <a:lnTo>
                  <a:pt x="171690" y="68416"/>
                </a:lnTo>
                <a:lnTo>
                  <a:pt x="171090" y="68583"/>
                </a:lnTo>
                <a:lnTo>
                  <a:pt x="170756" y="68616"/>
                </a:lnTo>
                <a:lnTo>
                  <a:pt x="170756" y="67549"/>
                </a:lnTo>
                <a:lnTo>
                  <a:pt x="171690" y="67282"/>
                </a:lnTo>
                <a:close/>
                <a:moveTo>
                  <a:pt x="151509" y="68349"/>
                </a:moveTo>
                <a:lnTo>
                  <a:pt x="152276" y="68483"/>
                </a:lnTo>
                <a:lnTo>
                  <a:pt x="152443" y="68516"/>
                </a:lnTo>
                <a:lnTo>
                  <a:pt x="152443" y="68749"/>
                </a:lnTo>
                <a:cubicBezTo>
                  <a:pt x="152143" y="68616"/>
                  <a:pt x="151843" y="68483"/>
                  <a:pt x="151509" y="68382"/>
                </a:cubicBezTo>
                <a:lnTo>
                  <a:pt x="151509" y="68349"/>
                </a:lnTo>
                <a:close/>
                <a:moveTo>
                  <a:pt x="170556" y="67615"/>
                </a:moveTo>
                <a:lnTo>
                  <a:pt x="170556" y="68649"/>
                </a:lnTo>
                <a:lnTo>
                  <a:pt x="169622" y="68749"/>
                </a:lnTo>
                <a:lnTo>
                  <a:pt x="169622" y="67815"/>
                </a:lnTo>
                <a:lnTo>
                  <a:pt x="169689" y="67815"/>
                </a:lnTo>
                <a:cubicBezTo>
                  <a:pt x="169955" y="67749"/>
                  <a:pt x="170256" y="67682"/>
                  <a:pt x="170556" y="67615"/>
                </a:cubicBezTo>
                <a:close/>
                <a:moveTo>
                  <a:pt x="128326" y="67949"/>
                </a:moveTo>
                <a:lnTo>
                  <a:pt x="128326" y="68449"/>
                </a:lnTo>
                <a:cubicBezTo>
                  <a:pt x="127959" y="68583"/>
                  <a:pt x="127625" y="68683"/>
                  <a:pt x="127258" y="68783"/>
                </a:cubicBezTo>
                <a:lnTo>
                  <a:pt x="127258" y="68416"/>
                </a:lnTo>
                <a:cubicBezTo>
                  <a:pt x="127625" y="68282"/>
                  <a:pt x="127959" y="68116"/>
                  <a:pt x="128326" y="67949"/>
                </a:cubicBezTo>
                <a:close/>
                <a:moveTo>
                  <a:pt x="169422" y="67882"/>
                </a:moveTo>
                <a:lnTo>
                  <a:pt x="169422" y="68749"/>
                </a:lnTo>
                <a:lnTo>
                  <a:pt x="168488" y="68849"/>
                </a:lnTo>
                <a:lnTo>
                  <a:pt x="168488" y="68082"/>
                </a:lnTo>
                <a:cubicBezTo>
                  <a:pt x="168788" y="68016"/>
                  <a:pt x="169122" y="67949"/>
                  <a:pt x="169422" y="67882"/>
                </a:cubicBezTo>
                <a:close/>
                <a:moveTo>
                  <a:pt x="132095" y="67348"/>
                </a:moveTo>
                <a:lnTo>
                  <a:pt x="132095" y="68382"/>
                </a:lnTo>
                <a:cubicBezTo>
                  <a:pt x="131728" y="68549"/>
                  <a:pt x="131361" y="68716"/>
                  <a:pt x="131028" y="68883"/>
                </a:cubicBezTo>
                <a:lnTo>
                  <a:pt x="131028" y="67815"/>
                </a:lnTo>
                <a:cubicBezTo>
                  <a:pt x="131361" y="67682"/>
                  <a:pt x="131728" y="67515"/>
                  <a:pt x="132095" y="67348"/>
                </a:cubicBezTo>
                <a:close/>
                <a:moveTo>
                  <a:pt x="180730" y="66848"/>
                </a:moveTo>
                <a:lnTo>
                  <a:pt x="180730" y="68549"/>
                </a:lnTo>
                <a:cubicBezTo>
                  <a:pt x="180430" y="68683"/>
                  <a:pt x="180096" y="68783"/>
                  <a:pt x="179796" y="68883"/>
                </a:cubicBezTo>
                <a:lnTo>
                  <a:pt x="179796" y="67182"/>
                </a:lnTo>
                <a:cubicBezTo>
                  <a:pt x="180096" y="67048"/>
                  <a:pt x="180430" y="66948"/>
                  <a:pt x="180730" y="66848"/>
                </a:cubicBezTo>
                <a:close/>
                <a:moveTo>
                  <a:pt x="168288" y="68116"/>
                </a:moveTo>
                <a:lnTo>
                  <a:pt x="168288" y="68849"/>
                </a:lnTo>
                <a:lnTo>
                  <a:pt x="167354" y="68916"/>
                </a:lnTo>
                <a:lnTo>
                  <a:pt x="167354" y="68316"/>
                </a:lnTo>
                <a:cubicBezTo>
                  <a:pt x="167654" y="68249"/>
                  <a:pt x="167987" y="68182"/>
                  <a:pt x="168288" y="68116"/>
                </a:cubicBezTo>
                <a:close/>
                <a:moveTo>
                  <a:pt x="163751" y="68849"/>
                </a:moveTo>
                <a:lnTo>
                  <a:pt x="163751" y="68950"/>
                </a:lnTo>
                <a:cubicBezTo>
                  <a:pt x="163584" y="68950"/>
                  <a:pt x="163384" y="68916"/>
                  <a:pt x="163217" y="68916"/>
                </a:cubicBezTo>
                <a:lnTo>
                  <a:pt x="163751" y="68849"/>
                </a:lnTo>
                <a:close/>
                <a:moveTo>
                  <a:pt x="166019" y="68549"/>
                </a:moveTo>
                <a:lnTo>
                  <a:pt x="166019" y="68950"/>
                </a:lnTo>
                <a:lnTo>
                  <a:pt x="165085" y="68950"/>
                </a:lnTo>
                <a:lnTo>
                  <a:pt x="165085" y="68683"/>
                </a:lnTo>
                <a:cubicBezTo>
                  <a:pt x="165419" y="68649"/>
                  <a:pt x="165719" y="68616"/>
                  <a:pt x="166019" y="68549"/>
                </a:cubicBezTo>
                <a:close/>
                <a:moveTo>
                  <a:pt x="167153" y="68382"/>
                </a:moveTo>
                <a:lnTo>
                  <a:pt x="167153" y="68916"/>
                </a:lnTo>
                <a:cubicBezTo>
                  <a:pt x="166853" y="68916"/>
                  <a:pt x="166520" y="68950"/>
                  <a:pt x="166219" y="68950"/>
                </a:cubicBezTo>
                <a:lnTo>
                  <a:pt x="166219" y="68516"/>
                </a:lnTo>
                <a:lnTo>
                  <a:pt x="167153" y="68382"/>
                </a:lnTo>
                <a:close/>
                <a:moveTo>
                  <a:pt x="164885" y="68716"/>
                </a:moveTo>
                <a:lnTo>
                  <a:pt x="164885" y="68983"/>
                </a:lnTo>
                <a:cubicBezTo>
                  <a:pt x="164585" y="68983"/>
                  <a:pt x="164285" y="68983"/>
                  <a:pt x="163951" y="68950"/>
                </a:cubicBezTo>
                <a:lnTo>
                  <a:pt x="163951" y="68849"/>
                </a:lnTo>
                <a:cubicBezTo>
                  <a:pt x="164285" y="68816"/>
                  <a:pt x="164585" y="68749"/>
                  <a:pt x="164885" y="68716"/>
                </a:cubicBezTo>
                <a:close/>
                <a:moveTo>
                  <a:pt x="152643" y="68516"/>
                </a:moveTo>
                <a:lnTo>
                  <a:pt x="153577" y="68683"/>
                </a:lnTo>
                <a:lnTo>
                  <a:pt x="153577" y="69083"/>
                </a:lnTo>
                <a:lnTo>
                  <a:pt x="153244" y="69016"/>
                </a:lnTo>
                <a:lnTo>
                  <a:pt x="152643" y="68849"/>
                </a:lnTo>
                <a:lnTo>
                  <a:pt x="152643" y="68516"/>
                </a:lnTo>
                <a:close/>
                <a:moveTo>
                  <a:pt x="127058" y="68516"/>
                </a:moveTo>
                <a:lnTo>
                  <a:pt x="127058" y="68883"/>
                </a:lnTo>
                <a:cubicBezTo>
                  <a:pt x="126725" y="68983"/>
                  <a:pt x="126358" y="69083"/>
                  <a:pt x="126024" y="69183"/>
                </a:cubicBezTo>
                <a:lnTo>
                  <a:pt x="126024" y="68950"/>
                </a:lnTo>
                <a:cubicBezTo>
                  <a:pt x="126358" y="68816"/>
                  <a:pt x="126725" y="68649"/>
                  <a:pt x="127058" y="68516"/>
                </a:cubicBezTo>
                <a:close/>
                <a:moveTo>
                  <a:pt x="179596" y="67248"/>
                </a:moveTo>
                <a:lnTo>
                  <a:pt x="179596" y="68983"/>
                </a:lnTo>
                <a:cubicBezTo>
                  <a:pt x="179295" y="69083"/>
                  <a:pt x="178962" y="69183"/>
                  <a:pt x="178662" y="69283"/>
                </a:cubicBezTo>
                <a:lnTo>
                  <a:pt x="178662" y="67549"/>
                </a:lnTo>
                <a:cubicBezTo>
                  <a:pt x="178962" y="67448"/>
                  <a:pt x="179295" y="67348"/>
                  <a:pt x="179596" y="67248"/>
                </a:cubicBezTo>
                <a:close/>
                <a:moveTo>
                  <a:pt x="153777" y="68683"/>
                </a:moveTo>
                <a:lnTo>
                  <a:pt x="154711" y="68816"/>
                </a:lnTo>
                <a:lnTo>
                  <a:pt x="154711" y="69316"/>
                </a:lnTo>
                <a:cubicBezTo>
                  <a:pt x="154411" y="69250"/>
                  <a:pt x="154077" y="69183"/>
                  <a:pt x="153777" y="69150"/>
                </a:cubicBezTo>
                <a:lnTo>
                  <a:pt x="153777" y="68683"/>
                </a:lnTo>
                <a:close/>
                <a:moveTo>
                  <a:pt x="130828" y="67915"/>
                </a:moveTo>
                <a:lnTo>
                  <a:pt x="130828" y="68983"/>
                </a:lnTo>
                <a:cubicBezTo>
                  <a:pt x="130461" y="69150"/>
                  <a:pt x="130127" y="69316"/>
                  <a:pt x="129760" y="69450"/>
                </a:cubicBezTo>
                <a:lnTo>
                  <a:pt x="129760" y="68349"/>
                </a:lnTo>
                <a:cubicBezTo>
                  <a:pt x="130127" y="68216"/>
                  <a:pt x="130461" y="68049"/>
                  <a:pt x="130828" y="67915"/>
                </a:cubicBezTo>
                <a:close/>
                <a:moveTo>
                  <a:pt x="154911" y="68849"/>
                </a:moveTo>
                <a:cubicBezTo>
                  <a:pt x="155212" y="68883"/>
                  <a:pt x="155545" y="68883"/>
                  <a:pt x="155845" y="68916"/>
                </a:cubicBezTo>
                <a:lnTo>
                  <a:pt x="155845" y="69483"/>
                </a:lnTo>
                <a:cubicBezTo>
                  <a:pt x="155545" y="69417"/>
                  <a:pt x="155212" y="69383"/>
                  <a:pt x="154911" y="69316"/>
                </a:cubicBezTo>
                <a:lnTo>
                  <a:pt x="154911" y="68849"/>
                </a:lnTo>
                <a:close/>
                <a:moveTo>
                  <a:pt x="165519" y="69550"/>
                </a:moveTo>
                <a:lnTo>
                  <a:pt x="165085" y="69583"/>
                </a:lnTo>
                <a:lnTo>
                  <a:pt x="165085" y="69550"/>
                </a:lnTo>
                <a:close/>
                <a:moveTo>
                  <a:pt x="156046" y="68950"/>
                </a:moveTo>
                <a:cubicBezTo>
                  <a:pt x="156346" y="68950"/>
                  <a:pt x="156679" y="68983"/>
                  <a:pt x="156980" y="69016"/>
                </a:cubicBezTo>
                <a:lnTo>
                  <a:pt x="156980" y="69617"/>
                </a:lnTo>
                <a:lnTo>
                  <a:pt x="156046" y="69483"/>
                </a:lnTo>
                <a:lnTo>
                  <a:pt x="156046" y="68950"/>
                </a:lnTo>
                <a:close/>
                <a:moveTo>
                  <a:pt x="178462" y="67615"/>
                </a:moveTo>
                <a:lnTo>
                  <a:pt x="178462" y="69350"/>
                </a:lnTo>
                <a:lnTo>
                  <a:pt x="177528" y="69650"/>
                </a:lnTo>
                <a:lnTo>
                  <a:pt x="177528" y="67882"/>
                </a:lnTo>
                <a:lnTo>
                  <a:pt x="178462" y="67615"/>
                </a:lnTo>
                <a:close/>
                <a:moveTo>
                  <a:pt x="157180" y="69016"/>
                </a:moveTo>
                <a:cubicBezTo>
                  <a:pt x="157480" y="69016"/>
                  <a:pt x="157813" y="69050"/>
                  <a:pt x="158114" y="69050"/>
                </a:cubicBezTo>
                <a:lnTo>
                  <a:pt x="158114" y="69717"/>
                </a:lnTo>
                <a:cubicBezTo>
                  <a:pt x="157780" y="69683"/>
                  <a:pt x="157480" y="69650"/>
                  <a:pt x="157180" y="69617"/>
                </a:cubicBezTo>
                <a:lnTo>
                  <a:pt x="157180" y="69016"/>
                </a:lnTo>
                <a:close/>
                <a:moveTo>
                  <a:pt x="163951" y="69550"/>
                </a:moveTo>
                <a:cubicBezTo>
                  <a:pt x="164285" y="69550"/>
                  <a:pt x="164585" y="69583"/>
                  <a:pt x="164885" y="69583"/>
                </a:cubicBezTo>
                <a:lnTo>
                  <a:pt x="164885" y="69650"/>
                </a:lnTo>
                <a:lnTo>
                  <a:pt x="163951" y="69717"/>
                </a:lnTo>
                <a:lnTo>
                  <a:pt x="163951" y="69550"/>
                </a:lnTo>
                <a:close/>
                <a:moveTo>
                  <a:pt x="159248" y="69083"/>
                </a:moveTo>
                <a:lnTo>
                  <a:pt x="159248" y="69783"/>
                </a:lnTo>
                <a:cubicBezTo>
                  <a:pt x="158914" y="69783"/>
                  <a:pt x="158614" y="69750"/>
                  <a:pt x="158314" y="69717"/>
                </a:cubicBezTo>
                <a:lnTo>
                  <a:pt x="158314" y="69083"/>
                </a:lnTo>
                <a:close/>
                <a:moveTo>
                  <a:pt x="162817" y="69483"/>
                </a:moveTo>
                <a:lnTo>
                  <a:pt x="163751" y="69550"/>
                </a:lnTo>
                <a:lnTo>
                  <a:pt x="163751" y="69750"/>
                </a:lnTo>
                <a:cubicBezTo>
                  <a:pt x="163451" y="69750"/>
                  <a:pt x="163151" y="69783"/>
                  <a:pt x="162817" y="69783"/>
                </a:cubicBezTo>
                <a:lnTo>
                  <a:pt x="162817" y="69483"/>
                </a:lnTo>
                <a:close/>
                <a:moveTo>
                  <a:pt x="160582" y="69316"/>
                </a:moveTo>
                <a:cubicBezTo>
                  <a:pt x="160882" y="69350"/>
                  <a:pt x="161183" y="69383"/>
                  <a:pt x="161516" y="69417"/>
                </a:cubicBezTo>
                <a:lnTo>
                  <a:pt x="161516" y="69817"/>
                </a:lnTo>
                <a:lnTo>
                  <a:pt x="160582" y="69817"/>
                </a:lnTo>
                <a:lnTo>
                  <a:pt x="160582" y="69316"/>
                </a:lnTo>
                <a:close/>
                <a:moveTo>
                  <a:pt x="161716" y="69417"/>
                </a:moveTo>
                <a:cubicBezTo>
                  <a:pt x="162016" y="69450"/>
                  <a:pt x="162317" y="69450"/>
                  <a:pt x="162617" y="69483"/>
                </a:cubicBezTo>
                <a:lnTo>
                  <a:pt x="162617" y="69783"/>
                </a:lnTo>
                <a:lnTo>
                  <a:pt x="161716" y="69817"/>
                </a:lnTo>
                <a:lnTo>
                  <a:pt x="161716" y="69417"/>
                </a:lnTo>
                <a:close/>
                <a:moveTo>
                  <a:pt x="159448" y="69150"/>
                </a:moveTo>
                <a:cubicBezTo>
                  <a:pt x="159748" y="69216"/>
                  <a:pt x="160048" y="69250"/>
                  <a:pt x="160382" y="69283"/>
                </a:cubicBezTo>
                <a:lnTo>
                  <a:pt x="160382" y="69850"/>
                </a:lnTo>
                <a:lnTo>
                  <a:pt x="159448" y="69817"/>
                </a:lnTo>
                <a:lnTo>
                  <a:pt x="159448" y="69150"/>
                </a:lnTo>
                <a:close/>
                <a:moveTo>
                  <a:pt x="129560" y="68416"/>
                </a:moveTo>
                <a:lnTo>
                  <a:pt x="129560" y="69517"/>
                </a:lnTo>
                <a:cubicBezTo>
                  <a:pt x="129226" y="69650"/>
                  <a:pt x="128859" y="69783"/>
                  <a:pt x="128526" y="69917"/>
                </a:cubicBezTo>
                <a:lnTo>
                  <a:pt x="128526" y="68816"/>
                </a:lnTo>
                <a:cubicBezTo>
                  <a:pt x="128859" y="68683"/>
                  <a:pt x="129226" y="68549"/>
                  <a:pt x="129560" y="68416"/>
                </a:cubicBezTo>
                <a:close/>
                <a:moveTo>
                  <a:pt x="177327" y="67949"/>
                </a:moveTo>
                <a:lnTo>
                  <a:pt x="177327" y="69717"/>
                </a:lnTo>
                <a:lnTo>
                  <a:pt x="176393" y="69950"/>
                </a:lnTo>
                <a:lnTo>
                  <a:pt x="176393" y="68182"/>
                </a:lnTo>
                <a:lnTo>
                  <a:pt x="177327" y="67949"/>
                </a:lnTo>
                <a:close/>
                <a:moveTo>
                  <a:pt x="176227" y="68249"/>
                </a:moveTo>
                <a:lnTo>
                  <a:pt x="176227" y="70017"/>
                </a:lnTo>
                <a:cubicBezTo>
                  <a:pt x="175893" y="70084"/>
                  <a:pt x="175593" y="70184"/>
                  <a:pt x="175293" y="70250"/>
                </a:cubicBezTo>
                <a:lnTo>
                  <a:pt x="175293" y="68483"/>
                </a:lnTo>
                <a:lnTo>
                  <a:pt x="175860" y="68349"/>
                </a:lnTo>
                <a:lnTo>
                  <a:pt x="176227" y="68249"/>
                </a:lnTo>
                <a:close/>
                <a:moveTo>
                  <a:pt x="128326" y="68883"/>
                </a:moveTo>
                <a:lnTo>
                  <a:pt x="128326" y="69984"/>
                </a:lnTo>
                <a:cubicBezTo>
                  <a:pt x="127959" y="70117"/>
                  <a:pt x="127625" y="70250"/>
                  <a:pt x="127258" y="70351"/>
                </a:cubicBezTo>
                <a:lnTo>
                  <a:pt x="127258" y="69216"/>
                </a:lnTo>
                <a:cubicBezTo>
                  <a:pt x="127625" y="69116"/>
                  <a:pt x="127959" y="69016"/>
                  <a:pt x="128326" y="68883"/>
                </a:cubicBezTo>
                <a:close/>
                <a:moveTo>
                  <a:pt x="157180" y="70217"/>
                </a:moveTo>
                <a:lnTo>
                  <a:pt x="158114" y="70317"/>
                </a:lnTo>
                <a:lnTo>
                  <a:pt x="158114" y="70451"/>
                </a:lnTo>
                <a:lnTo>
                  <a:pt x="157847" y="70384"/>
                </a:lnTo>
                <a:lnTo>
                  <a:pt x="157180" y="70217"/>
                </a:lnTo>
                <a:close/>
                <a:moveTo>
                  <a:pt x="175059" y="68483"/>
                </a:moveTo>
                <a:lnTo>
                  <a:pt x="175059" y="70250"/>
                </a:lnTo>
                <a:cubicBezTo>
                  <a:pt x="174759" y="70317"/>
                  <a:pt x="174459" y="70384"/>
                  <a:pt x="174125" y="70451"/>
                </a:cubicBezTo>
                <a:lnTo>
                  <a:pt x="174125" y="68683"/>
                </a:lnTo>
                <a:cubicBezTo>
                  <a:pt x="174459" y="68616"/>
                  <a:pt x="174759" y="68549"/>
                  <a:pt x="175059" y="68483"/>
                </a:cubicBezTo>
                <a:close/>
                <a:moveTo>
                  <a:pt x="158314" y="70317"/>
                </a:moveTo>
                <a:lnTo>
                  <a:pt x="159248" y="70384"/>
                </a:lnTo>
                <a:lnTo>
                  <a:pt x="159248" y="70684"/>
                </a:lnTo>
                <a:cubicBezTo>
                  <a:pt x="158914" y="70617"/>
                  <a:pt x="158614" y="70551"/>
                  <a:pt x="158314" y="70484"/>
                </a:cubicBezTo>
                <a:lnTo>
                  <a:pt x="158314" y="70317"/>
                </a:lnTo>
                <a:close/>
                <a:moveTo>
                  <a:pt x="173925" y="68716"/>
                </a:moveTo>
                <a:lnTo>
                  <a:pt x="173925" y="70484"/>
                </a:lnTo>
                <a:lnTo>
                  <a:pt x="173024" y="70684"/>
                </a:lnTo>
                <a:lnTo>
                  <a:pt x="173024" y="68883"/>
                </a:lnTo>
                <a:cubicBezTo>
                  <a:pt x="173325" y="68849"/>
                  <a:pt x="173625" y="68783"/>
                  <a:pt x="173925" y="68716"/>
                </a:cubicBezTo>
                <a:close/>
                <a:moveTo>
                  <a:pt x="127058" y="69283"/>
                </a:moveTo>
                <a:lnTo>
                  <a:pt x="127058" y="70417"/>
                </a:lnTo>
                <a:cubicBezTo>
                  <a:pt x="126725" y="70517"/>
                  <a:pt x="126358" y="70617"/>
                  <a:pt x="126024" y="70717"/>
                </a:cubicBezTo>
                <a:lnTo>
                  <a:pt x="126024" y="69583"/>
                </a:lnTo>
                <a:lnTo>
                  <a:pt x="127058" y="69283"/>
                </a:lnTo>
                <a:close/>
                <a:moveTo>
                  <a:pt x="172824" y="68916"/>
                </a:moveTo>
                <a:lnTo>
                  <a:pt x="172824" y="70717"/>
                </a:lnTo>
                <a:lnTo>
                  <a:pt x="171890" y="70851"/>
                </a:lnTo>
                <a:lnTo>
                  <a:pt x="171890" y="69083"/>
                </a:lnTo>
                <a:cubicBezTo>
                  <a:pt x="172190" y="69050"/>
                  <a:pt x="172491" y="68983"/>
                  <a:pt x="172824" y="68916"/>
                </a:cubicBezTo>
                <a:close/>
                <a:moveTo>
                  <a:pt x="159448" y="70417"/>
                </a:moveTo>
                <a:lnTo>
                  <a:pt x="160382" y="70451"/>
                </a:lnTo>
                <a:lnTo>
                  <a:pt x="160382" y="70884"/>
                </a:lnTo>
                <a:cubicBezTo>
                  <a:pt x="160048" y="70851"/>
                  <a:pt x="159748" y="70784"/>
                  <a:pt x="159448" y="70717"/>
                </a:cubicBezTo>
                <a:lnTo>
                  <a:pt x="159448" y="70417"/>
                </a:lnTo>
                <a:close/>
                <a:moveTo>
                  <a:pt x="206415" y="66948"/>
                </a:moveTo>
                <a:lnTo>
                  <a:pt x="207482" y="67248"/>
                </a:lnTo>
                <a:lnTo>
                  <a:pt x="207482" y="70918"/>
                </a:lnTo>
                <a:lnTo>
                  <a:pt x="206415" y="70951"/>
                </a:lnTo>
                <a:lnTo>
                  <a:pt x="206415" y="66948"/>
                </a:lnTo>
                <a:close/>
                <a:moveTo>
                  <a:pt x="205114" y="66581"/>
                </a:moveTo>
                <a:lnTo>
                  <a:pt x="205548" y="66715"/>
                </a:lnTo>
                <a:lnTo>
                  <a:pt x="206181" y="66881"/>
                </a:lnTo>
                <a:lnTo>
                  <a:pt x="206181" y="70951"/>
                </a:lnTo>
                <a:lnTo>
                  <a:pt x="205114" y="70984"/>
                </a:lnTo>
                <a:lnTo>
                  <a:pt x="205114" y="66581"/>
                </a:lnTo>
                <a:close/>
                <a:moveTo>
                  <a:pt x="171690" y="69116"/>
                </a:moveTo>
                <a:lnTo>
                  <a:pt x="171690" y="70918"/>
                </a:lnTo>
                <a:cubicBezTo>
                  <a:pt x="171356" y="70951"/>
                  <a:pt x="171056" y="70984"/>
                  <a:pt x="170756" y="71018"/>
                </a:cubicBezTo>
                <a:lnTo>
                  <a:pt x="170756" y="69316"/>
                </a:lnTo>
                <a:lnTo>
                  <a:pt x="171290" y="69183"/>
                </a:lnTo>
                <a:lnTo>
                  <a:pt x="171690" y="69116"/>
                </a:lnTo>
                <a:close/>
                <a:moveTo>
                  <a:pt x="203846" y="66181"/>
                </a:moveTo>
                <a:lnTo>
                  <a:pt x="204914" y="66514"/>
                </a:lnTo>
                <a:lnTo>
                  <a:pt x="204914" y="70984"/>
                </a:lnTo>
                <a:lnTo>
                  <a:pt x="203846" y="71018"/>
                </a:lnTo>
                <a:lnTo>
                  <a:pt x="203846" y="66181"/>
                </a:lnTo>
                <a:close/>
                <a:moveTo>
                  <a:pt x="161516" y="70451"/>
                </a:moveTo>
                <a:lnTo>
                  <a:pt x="161516" y="71051"/>
                </a:lnTo>
                <a:lnTo>
                  <a:pt x="160582" y="70918"/>
                </a:lnTo>
                <a:lnTo>
                  <a:pt x="160582" y="70451"/>
                </a:lnTo>
                <a:close/>
                <a:moveTo>
                  <a:pt x="202612" y="65781"/>
                </a:moveTo>
                <a:lnTo>
                  <a:pt x="203680" y="66148"/>
                </a:lnTo>
                <a:lnTo>
                  <a:pt x="203680" y="71018"/>
                </a:lnTo>
                <a:lnTo>
                  <a:pt x="202612" y="71051"/>
                </a:lnTo>
                <a:lnTo>
                  <a:pt x="202612" y="65781"/>
                </a:lnTo>
                <a:close/>
                <a:moveTo>
                  <a:pt x="201345" y="65380"/>
                </a:moveTo>
                <a:lnTo>
                  <a:pt x="202412" y="65714"/>
                </a:lnTo>
                <a:lnTo>
                  <a:pt x="202412" y="71051"/>
                </a:lnTo>
                <a:lnTo>
                  <a:pt x="201345" y="71084"/>
                </a:lnTo>
                <a:lnTo>
                  <a:pt x="201345" y="65380"/>
                </a:lnTo>
                <a:close/>
                <a:moveTo>
                  <a:pt x="134597" y="67448"/>
                </a:moveTo>
                <a:lnTo>
                  <a:pt x="134597" y="71118"/>
                </a:lnTo>
                <a:lnTo>
                  <a:pt x="133529" y="71051"/>
                </a:lnTo>
                <a:lnTo>
                  <a:pt x="133529" y="68049"/>
                </a:lnTo>
                <a:lnTo>
                  <a:pt x="134597" y="67448"/>
                </a:lnTo>
                <a:close/>
                <a:moveTo>
                  <a:pt x="162617" y="70417"/>
                </a:moveTo>
                <a:lnTo>
                  <a:pt x="162617" y="71151"/>
                </a:lnTo>
                <a:cubicBezTo>
                  <a:pt x="162317" y="71151"/>
                  <a:pt x="162016" y="71118"/>
                  <a:pt x="161716" y="71051"/>
                </a:cubicBezTo>
                <a:lnTo>
                  <a:pt x="161716" y="70451"/>
                </a:lnTo>
                <a:lnTo>
                  <a:pt x="162617" y="70417"/>
                </a:lnTo>
                <a:close/>
                <a:moveTo>
                  <a:pt x="170556" y="69350"/>
                </a:moveTo>
                <a:lnTo>
                  <a:pt x="170556" y="71051"/>
                </a:lnTo>
                <a:cubicBezTo>
                  <a:pt x="170222" y="71084"/>
                  <a:pt x="169922" y="71118"/>
                  <a:pt x="169622" y="71151"/>
                </a:cubicBezTo>
                <a:lnTo>
                  <a:pt x="169622" y="69550"/>
                </a:lnTo>
                <a:lnTo>
                  <a:pt x="169855" y="69483"/>
                </a:lnTo>
                <a:lnTo>
                  <a:pt x="170556" y="69350"/>
                </a:lnTo>
                <a:close/>
                <a:moveTo>
                  <a:pt x="199877" y="64847"/>
                </a:moveTo>
                <a:cubicBezTo>
                  <a:pt x="200277" y="65013"/>
                  <a:pt x="200711" y="65147"/>
                  <a:pt x="201178" y="65314"/>
                </a:cubicBezTo>
                <a:lnTo>
                  <a:pt x="201178" y="71118"/>
                </a:lnTo>
                <a:lnTo>
                  <a:pt x="199877" y="71151"/>
                </a:lnTo>
                <a:lnTo>
                  <a:pt x="199877" y="64847"/>
                </a:lnTo>
                <a:close/>
                <a:moveTo>
                  <a:pt x="135798" y="66715"/>
                </a:moveTo>
                <a:lnTo>
                  <a:pt x="135798" y="71218"/>
                </a:lnTo>
                <a:lnTo>
                  <a:pt x="134797" y="71151"/>
                </a:lnTo>
                <a:lnTo>
                  <a:pt x="134797" y="67348"/>
                </a:lnTo>
                <a:cubicBezTo>
                  <a:pt x="135131" y="67148"/>
                  <a:pt x="135464" y="66915"/>
                  <a:pt x="135798" y="66715"/>
                </a:cubicBezTo>
                <a:close/>
                <a:moveTo>
                  <a:pt x="169422" y="69583"/>
                </a:moveTo>
                <a:lnTo>
                  <a:pt x="169422" y="71151"/>
                </a:lnTo>
                <a:cubicBezTo>
                  <a:pt x="169088" y="71185"/>
                  <a:pt x="168788" y="71218"/>
                  <a:pt x="168488" y="71218"/>
                </a:cubicBezTo>
                <a:lnTo>
                  <a:pt x="168488" y="69750"/>
                </a:lnTo>
                <a:lnTo>
                  <a:pt x="169422" y="69583"/>
                </a:lnTo>
                <a:close/>
                <a:moveTo>
                  <a:pt x="175092" y="70884"/>
                </a:moveTo>
                <a:lnTo>
                  <a:pt x="175059" y="71218"/>
                </a:lnTo>
                <a:lnTo>
                  <a:pt x="174125" y="71151"/>
                </a:lnTo>
                <a:lnTo>
                  <a:pt x="174125" y="71084"/>
                </a:lnTo>
                <a:lnTo>
                  <a:pt x="174659" y="70984"/>
                </a:lnTo>
                <a:lnTo>
                  <a:pt x="175092" y="70884"/>
                </a:lnTo>
                <a:close/>
                <a:moveTo>
                  <a:pt x="163751" y="70351"/>
                </a:moveTo>
                <a:lnTo>
                  <a:pt x="163751" y="71251"/>
                </a:lnTo>
                <a:cubicBezTo>
                  <a:pt x="163451" y="71218"/>
                  <a:pt x="163151" y="71218"/>
                  <a:pt x="162817" y="71185"/>
                </a:cubicBezTo>
                <a:lnTo>
                  <a:pt x="162817" y="70417"/>
                </a:lnTo>
                <a:lnTo>
                  <a:pt x="163751" y="70351"/>
                </a:lnTo>
                <a:close/>
                <a:moveTo>
                  <a:pt x="195974" y="63379"/>
                </a:moveTo>
                <a:cubicBezTo>
                  <a:pt x="196775" y="63712"/>
                  <a:pt x="197642" y="64046"/>
                  <a:pt x="198609" y="64413"/>
                </a:cubicBezTo>
                <a:lnTo>
                  <a:pt x="198643" y="71185"/>
                </a:lnTo>
                <a:lnTo>
                  <a:pt x="195974" y="71251"/>
                </a:lnTo>
                <a:lnTo>
                  <a:pt x="195974" y="63612"/>
                </a:lnTo>
                <a:cubicBezTo>
                  <a:pt x="195974" y="63512"/>
                  <a:pt x="195974" y="63446"/>
                  <a:pt x="195974" y="63379"/>
                </a:cubicBezTo>
                <a:close/>
                <a:moveTo>
                  <a:pt x="167153" y="69984"/>
                </a:moveTo>
                <a:lnTo>
                  <a:pt x="167153" y="71285"/>
                </a:lnTo>
                <a:lnTo>
                  <a:pt x="166219" y="71285"/>
                </a:lnTo>
                <a:lnTo>
                  <a:pt x="166219" y="70084"/>
                </a:lnTo>
                <a:lnTo>
                  <a:pt x="167153" y="69984"/>
                </a:lnTo>
                <a:close/>
                <a:moveTo>
                  <a:pt x="168288" y="69817"/>
                </a:moveTo>
                <a:lnTo>
                  <a:pt x="168288" y="71251"/>
                </a:lnTo>
                <a:lnTo>
                  <a:pt x="167354" y="71285"/>
                </a:lnTo>
                <a:lnTo>
                  <a:pt x="167354" y="69950"/>
                </a:lnTo>
                <a:cubicBezTo>
                  <a:pt x="167654" y="69917"/>
                  <a:pt x="167987" y="69850"/>
                  <a:pt x="168288" y="69817"/>
                </a:cubicBezTo>
                <a:close/>
                <a:moveTo>
                  <a:pt x="164885" y="70284"/>
                </a:moveTo>
                <a:lnTo>
                  <a:pt x="164885" y="71318"/>
                </a:lnTo>
                <a:lnTo>
                  <a:pt x="163951" y="71251"/>
                </a:lnTo>
                <a:lnTo>
                  <a:pt x="163951" y="70351"/>
                </a:lnTo>
                <a:lnTo>
                  <a:pt x="164885" y="70284"/>
                </a:lnTo>
                <a:close/>
                <a:moveTo>
                  <a:pt x="166019" y="70150"/>
                </a:moveTo>
                <a:lnTo>
                  <a:pt x="166019" y="71318"/>
                </a:lnTo>
                <a:lnTo>
                  <a:pt x="165085" y="71318"/>
                </a:lnTo>
                <a:lnTo>
                  <a:pt x="165085" y="70250"/>
                </a:lnTo>
                <a:lnTo>
                  <a:pt x="166019" y="70150"/>
                </a:lnTo>
                <a:close/>
                <a:moveTo>
                  <a:pt x="176227" y="70651"/>
                </a:moveTo>
                <a:lnTo>
                  <a:pt x="176227" y="71351"/>
                </a:lnTo>
                <a:lnTo>
                  <a:pt x="175293" y="71285"/>
                </a:lnTo>
                <a:lnTo>
                  <a:pt x="175293" y="70884"/>
                </a:lnTo>
                <a:cubicBezTo>
                  <a:pt x="175593" y="70818"/>
                  <a:pt x="175893" y="70751"/>
                  <a:pt x="176227" y="70651"/>
                </a:cubicBezTo>
                <a:close/>
                <a:moveTo>
                  <a:pt x="193472" y="62311"/>
                </a:moveTo>
                <a:lnTo>
                  <a:pt x="194173" y="62645"/>
                </a:lnTo>
                <a:cubicBezTo>
                  <a:pt x="194240" y="62812"/>
                  <a:pt x="194273" y="63012"/>
                  <a:pt x="194273" y="63212"/>
                </a:cubicBezTo>
                <a:lnTo>
                  <a:pt x="194273" y="71318"/>
                </a:lnTo>
                <a:lnTo>
                  <a:pt x="191638" y="71385"/>
                </a:lnTo>
                <a:lnTo>
                  <a:pt x="191638" y="63579"/>
                </a:lnTo>
                <a:cubicBezTo>
                  <a:pt x="192238" y="63179"/>
                  <a:pt x="192872" y="62745"/>
                  <a:pt x="193472" y="62311"/>
                </a:cubicBezTo>
                <a:close/>
                <a:moveTo>
                  <a:pt x="188636" y="65414"/>
                </a:moveTo>
                <a:lnTo>
                  <a:pt x="188636" y="71451"/>
                </a:lnTo>
                <a:lnTo>
                  <a:pt x="187702" y="71485"/>
                </a:lnTo>
                <a:lnTo>
                  <a:pt x="187702" y="65947"/>
                </a:lnTo>
                <a:cubicBezTo>
                  <a:pt x="188002" y="65781"/>
                  <a:pt x="188335" y="65614"/>
                  <a:pt x="188636" y="65414"/>
                </a:cubicBezTo>
                <a:close/>
                <a:moveTo>
                  <a:pt x="189736" y="64780"/>
                </a:moveTo>
                <a:lnTo>
                  <a:pt x="189736" y="71451"/>
                </a:lnTo>
                <a:lnTo>
                  <a:pt x="188869" y="71485"/>
                </a:lnTo>
                <a:lnTo>
                  <a:pt x="188869" y="65314"/>
                </a:lnTo>
                <a:lnTo>
                  <a:pt x="189736" y="64780"/>
                </a:lnTo>
                <a:close/>
                <a:moveTo>
                  <a:pt x="138300" y="65214"/>
                </a:moveTo>
                <a:cubicBezTo>
                  <a:pt x="138900" y="65280"/>
                  <a:pt x="139334" y="65781"/>
                  <a:pt x="139300" y="66381"/>
                </a:cubicBezTo>
                <a:lnTo>
                  <a:pt x="139300" y="71518"/>
                </a:lnTo>
                <a:lnTo>
                  <a:pt x="137265" y="71351"/>
                </a:lnTo>
                <a:lnTo>
                  <a:pt x="137265" y="66381"/>
                </a:lnTo>
                <a:cubicBezTo>
                  <a:pt x="137265" y="66081"/>
                  <a:pt x="137366" y="65781"/>
                  <a:pt x="137599" y="65547"/>
                </a:cubicBezTo>
                <a:cubicBezTo>
                  <a:pt x="137699" y="65447"/>
                  <a:pt x="137833" y="65380"/>
                  <a:pt x="137966" y="65280"/>
                </a:cubicBezTo>
                <a:cubicBezTo>
                  <a:pt x="138066" y="65247"/>
                  <a:pt x="138166" y="65214"/>
                  <a:pt x="138300" y="65214"/>
                </a:cubicBezTo>
                <a:close/>
                <a:moveTo>
                  <a:pt x="187501" y="66047"/>
                </a:moveTo>
                <a:lnTo>
                  <a:pt x="187501" y="71485"/>
                </a:lnTo>
                <a:lnTo>
                  <a:pt x="186567" y="71518"/>
                </a:lnTo>
                <a:lnTo>
                  <a:pt x="186567" y="66548"/>
                </a:lnTo>
                <a:lnTo>
                  <a:pt x="187501" y="66047"/>
                </a:lnTo>
                <a:close/>
                <a:moveTo>
                  <a:pt x="186367" y="66681"/>
                </a:moveTo>
                <a:lnTo>
                  <a:pt x="186367" y="71518"/>
                </a:lnTo>
                <a:lnTo>
                  <a:pt x="185433" y="71551"/>
                </a:lnTo>
                <a:lnTo>
                  <a:pt x="185433" y="67148"/>
                </a:lnTo>
                <a:cubicBezTo>
                  <a:pt x="185767" y="66981"/>
                  <a:pt x="186067" y="66815"/>
                  <a:pt x="186367" y="66681"/>
                </a:cubicBezTo>
                <a:close/>
                <a:moveTo>
                  <a:pt x="185266" y="67248"/>
                </a:moveTo>
                <a:lnTo>
                  <a:pt x="185266" y="71585"/>
                </a:lnTo>
                <a:lnTo>
                  <a:pt x="184332" y="71618"/>
                </a:lnTo>
                <a:lnTo>
                  <a:pt x="184332" y="67682"/>
                </a:lnTo>
                <a:cubicBezTo>
                  <a:pt x="184633" y="67549"/>
                  <a:pt x="184966" y="67415"/>
                  <a:pt x="185266" y="67248"/>
                </a:cubicBezTo>
                <a:close/>
                <a:moveTo>
                  <a:pt x="184132" y="67782"/>
                </a:moveTo>
                <a:lnTo>
                  <a:pt x="184132" y="71618"/>
                </a:lnTo>
                <a:lnTo>
                  <a:pt x="183198" y="71652"/>
                </a:lnTo>
                <a:lnTo>
                  <a:pt x="183198" y="68216"/>
                </a:lnTo>
                <a:lnTo>
                  <a:pt x="184132" y="67782"/>
                </a:lnTo>
                <a:close/>
                <a:moveTo>
                  <a:pt x="182998" y="68282"/>
                </a:moveTo>
                <a:lnTo>
                  <a:pt x="182998" y="71652"/>
                </a:lnTo>
                <a:lnTo>
                  <a:pt x="182064" y="71685"/>
                </a:lnTo>
                <a:lnTo>
                  <a:pt x="182064" y="68716"/>
                </a:lnTo>
                <a:cubicBezTo>
                  <a:pt x="182364" y="68583"/>
                  <a:pt x="182665" y="68449"/>
                  <a:pt x="182998" y="68282"/>
                </a:cubicBezTo>
                <a:close/>
                <a:moveTo>
                  <a:pt x="181864" y="68783"/>
                </a:moveTo>
                <a:lnTo>
                  <a:pt x="181864" y="71685"/>
                </a:lnTo>
                <a:lnTo>
                  <a:pt x="180930" y="71718"/>
                </a:lnTo>
                <a:lnTo>
                  <a:pt x="180930" y="69150"/>
                </a:lnTo>
                <a:cubicBezTo>
                  <a:pt x="181230" y="69016"/>
                  <a:pt x="181530" y="68916"/>
                  <a:pt x="181864" y="68783"/>
                </a:cubicBezTo>
                <a:close/>
                <a:moveTo>
                  <a:pt x="180730" y="69216"/>
                </a:moveTo>
                <a:lnTo>
                  <a:pt x="180730" y="71718"/>
                </a:lnTo>
                <a:lnTo>
                  <a:pt x="179796" y="71752"/>
                </a:lnTo>
                <a:lnTo>
                  <a:pt x="179796" y="69550"/>
                </a:lnTo>
                <a:lnTo>
                  <a:pt x="180730" y="69216"/>
                </a:lnTo>
                <a:close/>
                <a:moveTo>
                  <a:pt x="141669" y="65547"/>
                </a:moveTo>
                <a:cubicBezTo>
                  <a:pt x="141902" y="65647"/>
                  <a:pt x="142102" y="65781"/>
                  <a:pt x="142336" y="65881"/>
                </a:cubicBezTo>
                <a:cubicBezTo>
                  <a:pt x="142536" y="66114"/>
                  <a:pt x="142636" y="66414"/>
                  <a:pt x="142636" y="66715"/>
                </a:cubicBezTo>
                <a:lnTo>
                  <a:pt x="142636" y="71785"/>
                </a:lnTo>
                <a:lnTo>
                  <a:pt x="140601" y="71618"/>
                </a:lnTo>
                <a:lnTo>
                  <a:pt x="140601" y="66715"/>
                </a:lnTo>
                <a:cubicBezTo>
                  <a:pt x="140568" y="66114"/>
                  <a:pt x="141035" y="65580"/>
                  <a:pt x="141635" y="65547"/>
                </a:cubicBezTo>
                <a:close/>
                <a:moveTo>
                  <a:pt x="179596" y="69617"/>
                </a:moveTo>
                <a:lnTo>
                  <a:pt x="179596" y="71752"/>
                </a:lnTo>
                <a:lnTo>
                  <a:pt x="178662" y="71785"/>
                </a:lnTo>
                <a:lnTo>
                  <a:pt x="178662" y="69950"/>
                </a:lnTo>
                <a:cubicBezTo>
                  <a:pt x="178962" y="69850"/>
                  <a:pt x="179295" y="69717"/>
                  <a:pt x="179596" y="69617"/>
                </a:cubicBezTo>
                <a:close/>
                <a:moveTo>
                  <a:pt x="178462" y="70017"/>
                </a:moveTo>
                <a:lnTo>
                  <a:pt x="178462" y="71785"/>
                </a:lnTo>
                <a:lnTo>
                  <a:pt x="177528" y="71818"/>
                </a:lnTo>
                <a:lnTo>
                  <a:pt x="177528" y="70284"/>
                </a:lnTo>
                <a:cubicBezTo>
                  <a:pt x="177861" y="70217"/>
                  <a:pt x="178161" y="70117"/>
                  <a:pt x="178462" y="70017"/>
                </a:cubicBezTo>
                <a:close/>
                <a:moveTo>
                  <a:pt x="177327" y="70351"/>
                </a:moveTo>
                <a:lnTo>
                  <a:pt x="177327" y="71818"/>
                </a:lnTo>
                <a:lnTo>
                  <a:pt x="176393" y="71852"/>
                </a:lnTo>
                <a:lnTo>
                  <a:pt x="176393" y="70617"/>
                </a:lnTo>
                <a:lnTo>
                  <a:pt x="177327" y="70351"/>
                </a:lnTo>
                <a:close/>
                <a:moveTo>
                  <a:pt x="172057" y="71485"/>
                </a:moveTo>
                <a:lnTo>
                  <a:pt x="172057" y="71952"/>
                </a:lnTo>
                <a:lnTo>
                  <a:pt x="171890" y="71952"/>
                </a:lnTo>
                <a:lnTo>
                  <a:pt x="171890" y="71485"/>
                </a:lnTo>
                <a:close/>
                <a:moveTo>
                  <a:pt x="170556" y="71685"/>
                </a:moveTo>
                <a:lnTo>
                  <a:pt x="170556" y="71985"/>
                </a:lnTo>
                <a:lnTo>
                  <a:pt x="169622" y="72018"/>
                </a:lnTo>
                <a:lnTo>
                  <a:pt x="169622" y="71752"/>
                </a:lnTo>
                <a:cubicBezTo>
                  <a:pt x="169922" y="71752"/>
                  <a:pt x="170222" y="71718"/>
                  <a:pt x="170556" y="71685"/>
                </a:cubicBezTo>
                <a:close/>
                <a:moveTo>
                  <a:pt x="171690" y="71551"/>
                </a:moveTo>
                <a:lnTo>
                  <a:pt x="171690" y="71985"/>
                </a:lnTo>
                <a:lnTo>
                  <a:pt x="170756" y="72018"/>
                </a:lnTo>
                <a:lnTo>
                  <a:pt x="170756" y="71652"/>
                </a:lnTo>
                <a:cubicBezTo>
                  <a:pt x="171056" y="71618"/>
                  <a:pt x="171356" y="71585"/>
                  <a:pt x="171690" y="71551"/>
                </a:cubicBezTo>
                <a:close/>
                <a:moveTo>
                  <a:pt x="169422" y="71785"/>
                </a:moveTo>
                <a:lnTo>
                  <a:pt x="169422" y="72018"/>
                </a:lnTo>
                <a:lnTo>
                  <a:pt x="168488" y="72052"/>
                </a:lnTo>
                <a:lnTo>
                  <a:pt x="168488" y="71852"/>
                </a:lnTo>
                <a:cubicBezTo>
                  <a:pt x="168788" y="71852"/>
                  <a:pt x="169122" y="71818"/>
                  <a:pt x="169422" y="71785"/>
                </a:cubicBezTo>
                <a:close/>
                <a:moveTo>
                  <a:pt x="168288" y="71852"/>
                </a:moveTo>
                <a:lnTo>
                  <a:pt x="168288" y="72085"/>
                </a:lnTo>
                <a:lnTo>
                  <a:pt x="167354" y="72085"/>
                </a:lnTo>
                <a:lnTo>
                  <a:pt x="167354" y="71885"/>
                </a:lnTo>
                <a:cubicBezTo>
                  <a:pt x="167654" y="71885"/>
                  <a:pt x="167987" y="71885"/>
                  <a:pt x="168288" y="71852"/>
                </a:cubicBezTo>
                <a:close/>
                <a:moveTo>
                  <a:pt x="167153" y="71952"/>
                </a:moveTo>
                <a:lnTo>
                  <a:pt x="167153" y="72119"/>
                </a:lnTo>
                <a:lnTo>
                  <a:pt x="166219" y="72152"/>
                </a:lnTo>
                <a:lnTo>
                  <a:pt x="166219" y="71952"/>
                </a:lnTo>
                <a:close/>
                <a:moveTo>
                  <a:pt x="163951" y="71885"/>
                </a:moveTo>
                <a:cubicBezTo>
                  <a:pt x="164285" y="71885"/>
                  <a:pt x="164585" y="71918"/>
                  <a:pt x="164885" y="71918"/>
                </a:cubicBezTo>
                <a:lnTo>
                  <a:pt x="164885" y="72185"/>
                </a:lnTo>
                <a:lnTo>
                  <a:pt x="163951" y="72185"/>
                </a:lnTo>
                <a:lnTo>
                  <a:pt x="163951" y="71885"/>
                </a:lnTo>
                <a:close/>
                <a:moveTo>
                  <a:pt x="166019" y="71918"/>
                </a:moveTo>
                <a:lnTo>
                  <a:pt x="166019" y="72152"/>
                </a:lnTo>
                <a:lnTo>
                  <a:pt x="165085" y="72185"/>
                </a:lnTo>
                <a:lnTo>
                  <a:pt x="165085" y="71918"/>
                </a:lnTo>
                <a:close/>
                <a:moveTo>
                  <a:pt x="162817" y="71785"/>
                </a:moveTo>
                <a:cubicBezTo>
                  <a:pt x="163151" y="71818"/>
                  <a:pt x="163451" y="71852"/>
                  <a:pt x="163751" y="71852"/>
                </a:cubicBezTo>
                <a:lnTo>
                  <a:pt x="163751" y="72219"/>
                </a:lnTo>
                <a:lnTo>
                  <a:pt x="162817" y="72252"/>
                </a:lnTo>
                <a:lnTo>
                  <a:pt x="162817" y="71785"/>
                </a:lnTo>
                <a:close/>
                <a:moveTo>
                  <a:pt x="161716" y="71685"/>
                </a:moveTo>
                <a:cubicBezTo>
                  <a:pt x="162016" y="71718"/>
                  <a:pt x="162317" y="71752"/>
                  <a:pt x="162617" y="71785"/>
                </a:cubicBezTo>
                <a:lnTo>
                  <a:pt x="162617" y="72285"/>
                </a:lnTo>
                <a:lnTo>
                  <a:pt x="161716" y="72319"/>
                </a:lnTo>
                <a:lnTo>
                  <a:pt x="161716" y="71685"/>
                </a:lnTo>
                <a:close/>
                <a:moveTo>
                  <a:pt x="159448" y="71351"/>
                </a:moveTo>
                <a:cubicBezTo>
                  <a:pt x="159748" y="71385"/>
                  <a:pt x="160048" y="71451"/>
                  <a:pt x="160382" y="71485"/>
                </a:cubicBezTo>
                <a:lnTo>
                  <a:pt x="160382" y="72319"/>
                </a:lnTo>
                <a:lnTo>
                  <a:pt x="159448" y="72352"/>
                </a:lnTo>
                <a:lnTo>
                  <a:pt x="159448" y="71351"/>
                </a:lnTo>
                <a:close/>
                <a:moveTo>
                  <a:pt x="160582" y="71551"/>
                </a:moveTo>
                <a:cubicBezTo>
                  <a:pt x="160882" y="71585"/>
                  <a:pt x="161183" y="71618"/>
                  <a:pt x="161516" y="71652"/>
                </a:cubicBezTo>
                <a:lnTo>
                  <a:pt x="161516" y="72319"/>
                </a:lnTo>
                <a:lnTo>
                  <a:pt x="160582" y="72352"/>
                </a:lnTo>
                <a:lnTo>
                  <a:pt x="160582" y="71551"/>
                </a:lnTo>
                <a:close/>
                <a:moveTo>
                  <a:pt x="158314" y="71084"/>
                </a:moveTo>
                <a:cubicBezTo>
                  <a:pt x="158614" y="71151"/>
                  <a:pt x="158914" y="71218"/>
                  <a:pt x="159248" y="71285"/>
                </a:cubicBezTo>
                <a:lnTo>
                  <a:pt x="159248" y="72352"/>
                </a:lnTo>
                <a:lnTo>
                  <a:pt x="158314" y="72385"/>
                </a:lnTo>
                <a:lnTo>
                  <a:pt x="158314" y="71084"/>
                </a:lnTo>
                <a:close/>
                <a:moveTo>
                  <a:pt x="157180" y="70851"/>
                </a:moveTo>
                <a:lnTo>
                  <a:pt x="157680" y="70951"/>
                </a:lnTo>
                <a:lnTo>
                  <a:pt x="158080" y="71051"/>
                </a:lnTo>
                <a:lnTo>
                  <a:pt x="158080" y="72385"/>
                </a:lnTo>
                <a:lnTo>
                  <a:pt x="157180" y="72419"/>
                </a:lnTo>
                <a:lnTo>
                  <a:pt x="157180" y="70851"/>
                </a:lnTo>
                <a:close/>
                <a:moveTo>
                  <a:pt x="156046" y="70551"/>
                </a:moveTo>
                <a:cubicBezTo>
                  <a:pt x="156346" y="70651"/>
                  <a:pt x="156679" y="70717"/>
                  <a:pt x="156980" y="70784"/>
                </a:cubicBezTo>
                <a:lnTo>
                  <a:pt x="156980" y="72419"/>
                </a:lnTo>
                <a:lnTo>
                  <a:pt x="156046" y="72452"/>
                </a:lnTo>
                <a:lnTo>
                  <a:pt x="156046" y="70551"/>
                </a:lnTo>
                <a:close/>
                <a:moveTo>
                  <a:pt x="154911" y="70217"/>
                </a:moveTo>
                <a:cubicBezTo>
                  <a:pt x="155212" y="70317"/>
                  <a:pt x="155545" y="70417"/>
                  <a:pt x="155845" y="70484"/>
                </a:cubicBezTo>
                <a:lnTo>
                  <a:pt x="155845" y="72452"/>
                </a:lnTo>
                <a:lnTo>
                  <a:pt x="154911" y="72485"/>
                </a:lnTo>
                <a:lnTo>
                  <a:pt x="154911" y="70217"/>
                </a:lnTo>
                <a:close/>
                <a:moveTo>
                  <a:pt x="153777" y="69850"/>
                </a:moveTo>
                <a:cubicBezTo>
                  <a:pt x="154077" y="69950"/>
                  <a:pt x="154411" y="70050"/>
                  <a:pt x="154711" y="70150"/>
                </a:cubicBezTo>
                <a:lnTo>
                  <a:pt x="154711" y="72485"/>
                </a:lnTo>
                <a:lnTo>
                  <a:pt x="153777" y="72519"/>
                </a:lnTo>
                <a:lnTo>
                  <a:pt x="153777" y="69850"/>
                </a:lnTo>
                <a:close/>
                <a:moveTo>
                  <a:pt x="151509" y="69283"/>
                </a:moveTo>
                <a:lnTo>
                  <a:pt x="152376" y="69483"/>
                </a:lnTo>
                <a:lnTo>
                  <a:pt x="152443" y="69483"/>
                </a:lnTo>
                <a:lnTo>
                  <a:pt x="152443" y="72552"/>
                </a:lnTo>
                <a:lnTo>
                  <a:pt x="151509" y="72552"/>
                </a:lnTo>
                <a:lnTo>
                  <a:pt x="151509" y="69283"/>
                </a:lnTo>
                <a:close/>
                <a:moveTo>
                  <a:pt x="152643" y="69517"/>
                </a:moveTo>
                <a:lnTo>
                  <a:pt x="153077" y="69617"/>
                </a:lnTo>
                <a:lnTo>
                  <a:pt x="153577" y="69783"/>
                </a:lnTo>
                <a:lnTo>
                  <a:pt x="153577" y="72519"/>
                </a:lnTo>
                <a:lnTo>
                  <a:pt x="152643" y="72552"/>
                </a:lnTo>
                <a:lnTo>
                  <a:pt x="152643" y="69517"/>
                </a:lnTo>
                <a:close/>
                <a:moveTo>
                  <a:pt x="150408" y="68983"/>
                </a:moveTo>
                <a:cubicBezTo>
                  <a:pt x="150708" y="69083"/>
                  <a:pt x="151009" y="69150"/>
                  <a:pt x="151309" y="69250"/>
                </a:cubicBezTo>
                <a:lnTo>
                  <a:pt x="151309" y="72586"/>
                </a:lnTo>
                <a:lnTo>
                  <a:pt x="150408" y="72619"/>
                </a:lnTo>
                <a:lnTo>
                  <a:pt x="150408" y="68983"/>
                </a:lnTo>
                <a:close/>
                <a:moveTo>
                  <a:pt x="149274" y="68649"/>
                </a:moveTo>
                <a:cubicBezTo>
                  <a:pt x="149574" y="68749"/>
                  <a:pt x="149874" y="68849"/>
                  <a:pt x="150208" y="68950"/>
                </a:cubicBezTo>
                <a:lnTo>
                  <a:pt x="150208" y="72619"/>
                </a:lnTo>
                <a:lnTo>
                  <a:pt x="149274" y="72652"/>
                </a:lnTo>
                <a:lnTo>
                  <a:pt x="149274" y="68649"/>
                </a:lnTo>
                <a:close/>
                <a:moveTo>
                  <a:pt x="148140" y="68316"/>
                </a:moveTo>
                <a:cubicBezTo>
                  <a:pt x="148440" y="68416"/>
                  <a:pt x="148740" y="68516"/>
                  <a:pt x="149074" y="68616"/>
                </a:cubicBezTo>
                <a:lnTo>
                  <a:pt x="149074" y="72686"/>
                </a:lnTo>
                <a:lnTo>
                  <a:pt x="148140" y="72686"/>
                </a:lnTo>
                <a:lnTo>
                  <a:pt x="148140" y="68316"/>
                </a:lnTo>
                <a:close/>
                <a:moveTo>
                  <a:pt x="147006" y="67915"/>
                </a:moveTo>
                <a:cubicBezTo>
                  <a:pt x="147306" y="68016"/>
                  <a:pt x="147606" y="68149"/>
                  <a:pt x="147940" y="68249"/>
                </a:cubicBezTo>
                <a:lnTo>
                  <a:pt x="147940" y="72719"/>
                </a:lnTo>
                <a:lnTo>
                  <a:pt x="147006" y="72719"/>
                </a:lnTo>
                <a:lnTo>
                  <a:pt x="147006" y="67915"/>
                </a:lnTo>
                <a:close/>
                <a:moveTo>
                  <a:pt x="145872" y="67482"/>
                </a:moveTo>
                <a:cubicBezTo>
                  <a:pt x="146172" y="67615"/>
                  <a:pt x="146472" y="67715"/>
                  <a:pt x="146806" y="67849"/>
                </a:cubicBezTo>
                <a:lnTo>
                  <a:pt x="146806" y="72752"/>
                </a:lnTo>
                <a:lnTo>
                  <a:pt x="145872" y="72752"/>
                </a:lnTo>
                <a:lnTo>
                  <a:pt x="145872" y="67482"/>
                </a:lnTo>
                <a:close/>
                <a:moveTo>
                  <a:pt x="144737" y="67015"/>
                </a:moveTo>
                <a:lnTo>
                  <a:pt x="145671" y="67415"/>
                </a:lnTo>
                <a:lnTo>
                  <a:pt x="145671" y="72752"/>
                </a:lnTo>
                <a:lnTo>
                  <a:pt x="144737" y="72786"/>
                </a:lnTo>
                <a:lnTo>
                  <a:pt x="144737" y="67015"/>
                </a:lnTo>
                <a:close/>
                <a:moveTo>
                  <a:pt x="143603" y="66481"/>
                </a:moveTo>
                <a:cubicBezTo>
                  <a:pt x="143904" y="66648"/>
                  <a:pt x="144204" y="66781"/>
                  <a:pt x="144537" y="66915"/>
                </a:cubicBezTo>
                <a:lnTo>
                  <a:pt x="144537" y="72786"/>
                </a:lnTo>
                <a:lnTo>
                  <a:pt x="143603" y="72819"/>
                </a:lnTo>
                <a:lnTo>
                  <a:pt x="143603" y="66481"/>
                </a:lnTo>
                <a:close/>
                <a:moveTo>
                  <a:pt x="133329" y="68182"/>
                </a:moveTo>
                <a:lnTo>
                  <a:pt x="133329" y="73119"/>
                </a:lnTo>
                <a:lnTo>
                  <a:pt x="132262" y="73153"/>
                </a:lnTo>
                <a:lnTo>
                  <a:pt x="132262" y="68749"/>
                </a:lnTo>
                <a:cubicBezTo>
                  <a:pt x="132629" y="68549"/>
                  <a:pt x="132962" y="68382"/>
                  <a:pt x="133329" y="68182"/>
                </a:cubicBezTo>
                <a:close/>
                <a:moveTo>
                  <a:pt x="132095" y="68816"/>
                </a:moveTo>
                <a:lnTo>
                  <a:pt x="132095" y="73153"/>
                </a:lnTo>
                <a:lnTo>
                  <a:pt x="131028" y="73186"/>
                </a:lnTo>
                <a:lnTo>
                  <a:pt x="131028" y="69316"/>
                </a:lnTo>
                <a:cubicBezTo>
                  <a:pt x="131361" y="69183"/>
                  <a:pt x="131728" y="69016"/>
                  <a:pt x="132095" y="68816"/>
                </a:cubicBezTo>
                <a:close/>
                <a:moveTo>
                  <a:pt x="130828" y="69417"/>
                </a:moveTo>
                <a:lnTo>
                  <a:pt x="130828" y="73186"/>
                </a:lnTo>
                <a:lnTo>
                  <a:pt x="129760" y="73219"/>
                </a:lnTo>
                <a:lnTo>
                  <a:pt x="129760" y="69884"/>
                </a:lnTo>
                <a:lnTo>
                  <a:pt x="130828" y="69417"/>
                </a:lnTo>
                <a:close/>
                <a:moveTo>
                  <a:pt x="129560" y="69950"/>
                </a:moveTo>
                <a:lnTo>
                  <a:pt x="129560" y="73219"/>
                </a:lnTo>
                <a:lnTo>
                  <a:pt x="128526" y="73253"/>
                </a:lnTo>
                <a:lnTo>
                  <a:pt x="128526" y="70351"/>
                </a:lnTo>
                <a:cubicBezTo>
                  <a:pt x="128859" y="70217"/>
                  <a:pt x="129226" y="70084"/>
                  <a:pt x="129560" y="69950"/>
                </a:cubicBezTo>
                <a:close/>
                <a:moveTo>
                  <a:pt x="128326" y="70417"/>
                </a:moveTo>
                <a:lnTo>
                  <a:pt x="128326" y="73286"/>
                </a:lnTo>
                <a:lnTo>
                  <a:pt x="127258" y="73319"/>
                </a:lnTo>
                <a:lnTo>
                  <a:pt x="127258" y="70784"/>
                </a:lnTo>
                <a:cubicBezTo>
                  <a:pt x="127625" y="70684"/>
                  <a:pt x="127959" y="70551"/>
                  <a:pt x="128326" y="70417"/>
                </a:cubicBezTo>
                <a:close/>
                <a:moveTo>
                  <a:pt x="127058" y="70851"/>
                </a:moveTo>
                <a:lnTo>
                  <a:pt x="127058" y="73319"/>
                </a:lnTo>
                <a:lnTo>
                  <a:pt x="126024" y="73353"/>
                </a:lnTo>
                <a:lnTo>
                  <a:pt x="126024" y="71151"/>
                </a:lnTo>
                <a:cubicBezTo>
                  <a:pt x="126358" y="71051"/>
                  <a:pt x="126725" y="70951"/>
                  <a:pt x="127058" y="70851"/>
                </a:cubicBezTo>
                <a:close/>
                <a:moveTo>
                  <a:pt x="133496" y="75721"/>
                </a:moveTo>
                <a:lnTo>
                  <a:pt x="133496" y="79257"/>
                </a:lnTo>
                <a:lnTo>
                  <a:pt x="130094" y="79257"/>
                </a:lnTo>
                <a:lnTo>
                  <a:pt x="130094" y="76722"/>
                </a:lnTo>
                <a:lnTo>
                  <a:pt x="126258" y="76722"/>
                </a:lnTo>
                <a:lnTo>
                  <a:pt x="126258" y="75788"/>
                </a:lnTo>
                <a:lnTo>
                  <a:pt x="133496" y="75721"/>
                </a:lnTo>
                <a:close/>
                <a:moveTo>
                  <a:pt x="165486" y="75421"/>
                </a:moveTo>
                <a:lnTo>
                  <a:pt x="165486" y="77222"/>
                </a:lnTo>
                <a:lnTo>
                  <a:pt x="162984" y="77222"/>
                </a:lnTo>
                <a:lnTo>
                  <a:pt x="162984" y="76355"/>
                </a:lnTo>
                <a:lnTo>
                  <a:pt x="156813" y="76355"/>
                </a:lnTo>
                <a:lnTo>
                  <a:pt x="156813" y="77189"/>
                </a:lnTo>
                <a:lnTo>
                  <a:pt x="155078" y="77189"/>
                </a:lnTo>
                <a:lnTo>
                  <a:pt x="155078" y="83927"/>
                </a:lnTo>
                <a:lnTo>
                  <a:pt x="152310" y="83927"/>
                </a:lnTo>
                <a:lnTo>
                  <a:pt x="152310" y="82192"/>
                </a:lnTo>
                <a:lnTo>
                  <a:pt x="146772" y="82192"/>
                </a:lnTo>
                <a:lnTo>
                  <a:pt x="146772" y="79257"/>
                </a:lnTo>
                <a:lnTo>
                  <a:pt x="143603" y="79257"/>
                </a:lnTo>
                <a:lnTo>
                  <a:pt x="143603" y="75621"/>
                </a:lnTo>
                <a:lnTo>
                  <a:pt x="165486" y="75421"/>
                </a:lnTo>
                <a:close/>
                <a:moveTo>
                  <a:pt x="189703" y="75221"/>
                </a:moveTo>
                <a:lnTo>
                  <a:pt x="189736" y="83927"/>
                </a:lnTo>
                <a:lnTo>
                  <a:pt x="188302" y="83927"/>
                </a:lnTo>
                <a:lnTo>
                  <a:pt x="188302" y="76722"/>
                </a:lnTo>
                <a:lnTo>
                  <a:pt x="184332" y="76722"/>
                </a:lnTo>
                <a:lnTo>
                  <a:pt x="184332" y="75287"/>
                </a:lnTo>
                <a:lnTo>
                  <a:pt x="189703" y="75221"/>
                </a:lnTo>
                <a:close/>
                <a:moveTo>
                  <a:pt x="83060" y="0"/>
                </a:moveTo>
                <a:lnTo>
                  <a:pt x="83060" y="5471"/>
                </a:lnTo>
                <a:lnTo>
                  <a:pt x="82660" y="5471"/>
                </a:lnTo>
                <a:lnTo>
                  <a:pt x="82660" y="11675"/>
                </a:lnTo>
                <a:lnTo>
                  <a:pt x="82393" y="11675"/>
                </a:lnTo>
                <a:lnTo>
                  <a:pt x="80425" y="13643"/>
                </a:lnTo>
                <a:lnTo>
                  <a:pt x="80425" y="16712"/>
                </a:lnTo>
                <a:lnTo>
                  <a:pt x="79491" y="16712"/>
                </a:lnTo>
                <a:lnTo>
                  <a:pt x="79491" y="22650"/>
                </a:lnTo>
                <a:lnTo>
                  <a:pt x="77223" y="22650"/>
                </a:lnTo>
                <a:lnTo>
                  <a:pt x="77223" y="30188"/>
                </a:lnTo>
                <a:lnTo>
                  <a:pt x="75321" y="30188"/>
                </a:lnTo>
                <a:lnTo>
                  <a:pt x="75321" y="65080"/>
                </a:lnTo>
                <a:lnTo>
                  <a:pt x="74587" y="65080"/>
                </a:lnTo>
                <a:lnTo>
                  <a:pt x="74587" y="63646"/>
                </a:lnTo>
                <a:lnTo>
                  <a:pt x="68016" y="63646"/>
                </a:lnTo>
                <a:lnTo>
                  <a:pt x="68016" y="65080"/>
                </a:lnTo>
                <a:lnTo>
                  <a:pt x="65314" y="65080"/>
                </a:lnTo>
                <a:lnTo>
                  <a:pt x="65314" y="59576"/>
                </a:lnTo>
                <a:lnTo>
                  <a:pt x="61912" y="59576"/>
                </a:lnTo>
                <a:lnTo>
                  <a:pt x="61912" y="57708"/>
                </a:lnTo>
                <a:lnTo>
                  <a:pt x="58342" y="57375"/>
                </a:lnTo>
                <a:lnTo>
                  <a:pt x="58342" y="54839"/>
                </a:lnTo>
                <a:lnTo>
                  <a:pt x="53873" y="55306"/>
                </a:lnTo>
                <a:lnTo>
                  <a:pt x="53873" y="56974"/>
                </a:lnTo>
                <a:lnTo>
                  <a:pt x="48702" y="56474"/>
                </a:lnTo>
                <a:lnTo>
                  <a:pt x="48702" y="59576"/>
                </a:lnTo>
                <a:lnTo>
                  <a:pt x="45300" y="59576"/>
                </a:lnTo>
                <a:lnTo>
                  <a:pt x="45300" y="64313"/>
                </a:lnTo>
                <a:lnTo>
                  <a:pt x="41097" y="64313"/>
                </a:lnTo>
                <a:lnTo>
                  <a:pt x="41097" y="76255"/>
                </a:lnTo>
                <a:lnTo>
                  <a:pt x="35860" y="76255"/>
                </a:lnTo>
                <a:lnTo>
                  <a:pt x="35860" y="71918"/>
                </a:lnTo>
                <a:lnTo>
                  <a:pt x="27987" y="71918"/>
                </a:lnTo>
                <a:lnTo>
                  <a:pt x="27987" y="68583"/>
                </a:lnTo>
                <a:lnTo>
                  <a:pt x="26119" y="68783"/>
                </a:lnTo>
                <a:lnTo>
                  <a:pt x="26119" y="66915"/>
                </a:lnTo>
                <a:lnTo>
                  <a:pt x="21683" y="67415"/>
                </a:lnTo>
                <a:lnTo>
                  <a:pt x="21683" y="69250"/>
                </a:lnTo>
                <a:lnTo>
                  <a:pt x="19782" y="69450"/>
                </a:lnTo>
                <a:lnTo>
                  <a:pt x="19782" y="71918"/>
                </a:lnTo>
                <a:lnTo>
                  <a:pt x="15845" y="71918"/>
                </a:lnTo>
                <a:lnTo>
                  <a:pt x="15845" y="74554"/>
                </a:lnTo>
                <a:lnTo>
                  <a:pt x="468" y="74554"/>
                </a:lnTo>
                <a:lnTo>
                  <a:pt x="468" y="76288"/>
                </a:lnTo>
                <a:lnTo>
                  <a:pt x="1" y="76288"/>
                </a:lnTo>
                <a:lnTo>
                  <a:pt x="1" y="90532"/>
                </a:lnTo>
                <a:lnTo>
                  <a:pt x="208316" y="90532"/>
                </a:lnTo>
                <a:lnTo>
                  <a:pt x="208316" y="79824"/>
                </a:lnTo>
                <a:lnTo>
                  <a:pt x="206548" y="79691"/>
                </a:lnTo>
                <a:lnTo>
                  <a:pt x="206548" y="78590"/>
                </a:lnTo>
                <a:lnTo>
                  <a:pt x="202379" y="78290"/>
                </a:lnTo>
                <a:lnTo>
                  <a:pt x="202379" y="79424"/>
                </a:lnTo>
                <a:lnTo>
                  <a:pt x="200611" y="79290"/>
                </a:lnTo>
                <a:lnTo>
                  <a:pt x="200611" y="81292"/>
                </a:lnTo>
                <a:lnTo>
                  <a:pt x="199877" y="81292"/>
                </a:lnTo>
                <a:lnTo>
                  <a:pt x="199877" y="75154"/>
                </a:lnTo>
                <a:lnTo>
                  <a:pt x="208350" y="75054"/>
                </a:lnTo>
                <a:lnTo>
                  <a:pt x="208350" y="70884"/>
                </a:lnTo>
                <a:lnTo>
                  <a:pt x="207682" y="70918"/>
                </a:lnTo>
                <a:lnTo>
                  <a:pt x="207682" y="67315"/>
                </a:lnTo>
                <a:lnTo>
                  <a:pt x="208350" y="67482"/>
                </a:lnTo>
                <a:lnTo>
                  <a:pt x="208350" y="66848"/>
                </a:lnTo>
                <a:lnTo>
                  <a:pt x="207682" y="66681"/>
                </a:lnTo>
                <a:lnTo>
                  <a:pt x="207682" y="65247"/>
                </a:lnTo>
                <a:lnTo>
                  <a:pt x="208350" y="65414"/>
                </a:lnTo>
                <a:lnTo>
                  <a:pt x="208350" y="64813"/>
                </a:lnTo>
                <a:lnTo>
                  <a:pt x="207682" y="64613"/>
                </a:lnTo>
                <a:lnTo>
                  <a:pt x="207682" y="63712"/>
                </a:lnTo>
                <a:cubicBezTo>
                  <a:pt x="207883" y="63779"/>
                  <a:pt x="208116" y="63879"/>
                  <a:pt x="208350" y="63946"/>
                </a:cubicBezTo>
                <a:lnTo>
                  <a:pt x="208350" y="63312"/>
                </a:lnTo>
                <a:cubicBezTo>
                  <a:pt x="208116" y="63245"/>
                  <a:pt x="207883" y="63145"/>
                  <a:pt x="207682" y="63079"/>
                </a:cubicBezTo>
                <a:lnTo>
                  <a:pt x="207682" y="62211"/>
                </a:lnTo>
                <a:lnTo>
                  <a:pt x="208316" y="62478"/>
                </a:lnTo>
                <a:lnTo>
                  <a:pt x="208316" y="61844"/>
                </a:lnTo>
                <a:cubicBezTo>
                  <a:pt x="203880" y="60043"/>
                  <a:pt x="200844" y="58542"/>
                  <a:pt x="199743" y="57975"/>
                </a:cubicBezTo>
                <a:cubicBezTo>
                  <a:pt x="199610" y="57675"/>
                  <a:pt x="199310" y="57441"/>
                  <a:pt x="198976" y="57375"/>
                </a:cubicBezTo>
                <a:lnTo>
                  <a:pt x="197208" y="57074"/>
                </a:lnTo>
                <a:cubicBezTo>
                  <a:pt x="197167" y="57033"/>
                  <a:pt x="197100" y="57005"/>
                  <a:pt x="197032" y="57005"/>
                </a:cubicBezTo>
                <a:cubicBezTo>
                  <a:pt x="196989" y="57005"/>
                  <a:pt x="196946" y="57016"/>
                  <a:pt x="196908" y="57041"/>
                </a:cubicBezTo>
                <a:lnTo>
                  <a:pt x="190904" y="56040"/>
                </a:lnTo>
                <a:cubicBezTo>
                  <a:pt x="190834" y="56026"/>
                  <a:pt x="190765" y="56019"/>
                  <a:pt x="190698" y="56019"/>
                </a:cubicBezTo>
                <a:cubicBezTo>
                  <a:pt x="190152" y="56019"/>
                  <a:pt x="189703" y="56477"/>
                  <a:pt x="189703" y="57041"/>
                </a:cubicBezTo>
                <a:lnTo>
                  <a:pt x="189703" y="57308"/>
                </a:lnTo>
                <a:cubicBezTo>
                  <a:pt x="178182" y="65965"/>
                  <a:pt x="167603" y="68451"/>
                  <a:pt x="159377" y="68451"/>
                </a:cubicBezTo>
                <a:cubicBezTo>
                  <a:pt x="159267" y="68451"/>
                  <a:pt x="159157" y="68450"/>
                  <a:pt x="159048" y="68449"/>
                </a:cubicBezTo>
                <a:lnTo>
                  <a:pt x="158614" y="68382"/>
                </a:lnTo>
                <a:cubicBezTo>
                  <a:pt x="153277" y="67482"/>
                  <a:pt x="148173" y="65547"/>
                  <a:pt x="143603" y="62645"/>
                </a:cubicBezTo>
                <a:cubicBezTo>
                  <a:pt x="143570" y="62278"/>
                  <a:pt x="143303" y="61978"/>
                  <a:pt x="142936" y="61945"/>
                </a:cubicBezTo>
                <a:lnTo>
                  <a:pt x="136732" y="60910"/>
                </a:lnTo>
                <a:cubicBezTo>
                  <a:pt x="136696" y="60905"/>
                  <a:pt x="136661" y="60902"/>
                  <a:pt x="136625" y="60902"/>
                </a:cubicBezTo>
                <a:cubicBezTo>
                  <a:pt x="136461" y="60902"/>
                  <a:pt x="136296" y="60962"/>
                  <a:pt x="136131" y="61044"/>
                </a:cubicBezTo>
                <a:cubicBezTo>
                  <a:pt x="136131" y="61044"/>
                  <a:pt x="136098" y="61077"/>
                  <a:pt x="136065" y="61077"/>
                </a:cubicBezTo>
                <a:cubicBezTo>
                  <a:pt x="132929" y="63579"/>
                  <a:pt x="129460" y="65614"/>
                  <a:pt x="125757" y="67182"/>
                </a:cubicBezTo>
                <a:lnTo>
                  <a:pt x="125757" y="65080"/>
                </a:lnTo>
                <a:lnTo>
                  <a:pt x="116184" y="65080"/>
                </a:lnTo>
                <a:lnTo>
                  <a:pt x="116184" y="68382"/>
                </a:lnTo>
                <a:lnTo>
                  <a:pt x="112948" y="68382"/>
                </a:lnTo>
                <a:lnTo>
                  <a:pt x="112948" y="64280"/>
                </a:lnTo>
                <a:lnTo>
                  <a:pt x="111480" y="64280"/>
                </a:lnTo>
                <a:lnTo>
                  <a:pt x="111480" y="62011"/>
                </a:lnTo>
                <a:lnTo>
                  <a:pt x="107044" y="62478"/>
                </a:lnTo>
                <a:lnTo>
                  <a:pt x="107044" y="64280"/>
                </a:lnTo>
                <a:lnTo>
                  <a:pt x="102941" y="64280"/>
                </a:lnTo>
                <a:lnTo>
                  <a:pt x="102941" y="66148"/>
                </a:lnTo>
                <a:lnTo>
                  <a:pt x="102774" y="66047"/>
                </a:lnTo>
                <a:lnTo>
                  <a:pt x="102774" y="63913"/>
                </a:lnTo>
                <a:cubicBezTo>
                  <a:pt x="102774" y="63546"/>
                  <a:pt x="102507" y="63245"/>
                  <a:pt x="102140" y="63179"/>
                </a:cubicBezTo>
                <a:lnTo>
                  <a:pt x="99338" y="62712"/>
                </a:lnTo>
                <a:lnTo>
                  <a:pt x="99338" y="54839"/>
                </a:lnTo>
                <a:lnTo>
                  <a:pt x="91566" y="55840"/>
                </a:lnTo>
                <a:lnTo>
                  <a:pt x="91566" y="30155"/>
                </a:lnTo>
                <a:lnTo>
                  <a:pt x="89665" y="30155"/>
                </a:lnTo>
                <a:lnTo>
                  <a:pt x="89665" y="22616"/>
                </a:lnTo>
                <a:lnTo>
                  <a:pt x="87397" y="22616"/>
                </a:lnTo>
                <a:lnTo>
                  <a:pt x="87397" y="16712"/>
                </a:lnTo>
                <a:lnTo>
                  <a:pt x="86429" y="16712"/>
                </a:lnTo>
                <a:lnTo>
                  <a:pt x="86429" y="13677"/>
                </a:lnTo>
                <a:lnTo>
                  <a:pt x="84461" y="11709"/>
                </a:lnTo>
                <a:lnTo>
                  <a:pt x="84194" y="11709"/>
                </a:lnTo>
                <a:lnTo>
                  <a:pt x="84194" y="5471"/>
                </a:lnTo>
                <a:lnTo>
                  <a:pt x="83794" y="5471"/>
                </a:lnTo>
                <a:lnTo>
                  <a:pt x="83794" y="0"/>
                </a:lnTo>
                <a:close/>
              </a:path>
            </a:pathLst>
          </a:custGeom>
          <a:solidFill>
            <a:srgbClr val="8AACDD">
              <a:alpha val="75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795200" y="1456925"/>
            <a:ext cx="1064450" cy="3681982"/>
          </a:xfrm>
          <a:custGeom>
            <a:avLst/>
            <a:gdLst/>
            <a:ahLst/>
            <a:cxnLst/>
            <a:rect l="l" t="t" r="r" b="b"/>
            <a:pathLst>
              <a:path w="38362" h="132696" extrusionOk="0">
                <a:moveTo>
                  <a:pt x="10175" y="1"/>
                </a:moveTo>
                <a:lnTo>
                  <a:pt x="9474" y="901"/>
                </a:lnTo>
                <a:cubicBezTo>
                  <a:pt x="9241" y="1168"/>
                  <a:pt x="6138" y="2135"/>
                  <a:pt x="5972" y="2369"/>
                </a:cubicBezTo>
                <a:cubicBezTo>
                  <a:pt x="5805" y="2602"/>
                  <a:pt x="5438" y="4270"/>
                  <a:pt x="5571" y="4570"/>
                </a:cubicBezTo>
                <a:cubicBezTo>
                  <a:pt x="5671" y="4871"/>
                  <a:pt x="6038" y="5805"/>
                  <a:pt x="6038" y="5805"/>
                </a:cubicBezTo>
                <a:cubicBezTo>
                  <a:pt x="5271" y="5972"/>
                  <a:pt x="4571" y="6305"/>
                  <a:pt x="3937" y="6772"/>
                </a:cubicBezTo>
                <a:lnTo>
                  <a:pt x="3937" y="9207"/>
                </a:lnTo>
                <a:lnTo>
                  <a:pt x="5071" y="10275"/>
                </a:lnTo>
                <a:lnTo>
                  <a:pt x="5571" y="10975"/>
                </a:lnTo>
                <a:lnTo>
                  <a:pt x="5838" y="11742"/>
                </a:lnTo>
                <a:lnTo>
                  <a:pt x="5605" y="12343"/>
                </a:lnTo>
                <a:lnTo>
                  <a:pt x="5838" y="13043"/>
                </a:lnTo>
                <a:lnTo>
                  <a:pt x="5671" y="13510"/>
                </a:lnTo>
                <a:lnTo>
                  <a:pt x="6038" y="14077"/>
                </a:lnTo>
                <a:lnTo>
                  <a:pt x="5905" y="14811"/>
                </a:lnTo>
                <a:cubicBezTo>
                  <a:pt x="5905" y="14811"/>
                  <a:pt x="6205" y="16112"/>
                  <a:pt x="6272" y="16646"/>
                </a:cubicBezTo>
                <a:cubicBezTo>
                  <a:pt x="6339" y="17180"/>
                  <a:pt x="6806" y="19448"/>
                  <a:pt x="6806" y="19448"/>
                </a:cubicBezTo>
                <a:cubicBezTo>
                  <a:pt x="7039" y="20715"/>
                  <a:pt x="7139" y="22016"/>
                  <a:pt x="7106" y="23284"/>
                </a:cubicBezTo>
                <a:cubicBezTo>
                  <a:pt x="7039" y="25385"/>
                  <a:pt x="7940" y="30422"/>
                  <a:pt x="7940" y="30422"/>
                </a:cubicBezTo>
                <a:cubicBezTo>
                  <a:pt x="7940" y="30422"/>
                  <a:pt x="6672" y="32490"/>
                  <a:pt x="6472" y="33558"/>
                </a:cubicBezTo>
                <a:cubicBezTo>
                  <a:pt x="6238" y="34625"/>
                  <a:pt x="5738" y="37828"/>
                  <a:pt x="5872" y="37994"/>
                </a:cubicBezTo>
                <a:cubicBezTo>
                  <a:pt x="5972" y="38161"/>
                  <a:pt x="6939" y="39195"/>
                  <a:pt x="6939" y="39195"/>
                </a:cubicBezTo>
                <a:cubicBezTo>
                  <a:pt x="6872" y="39629"/>
                  <a:pt x="6839" y="40063"/>
                  <a:pt x="6872" y="40496"/>
                </a:cubicBezTo>
                <a:cubicBezTo>
                  <a:pt x="6939" y="40796"/>
                  <a:pt x="8006" y="41664"/>
                  <a:pt x="8006" y="41664"/>
                </a:cubicBezTo>
                <a:cubicBezTo>
                  <a:pt x="8006" y="41664"/>
                  <a:pt x="8040" y="46167"/>
                  <a:pt x="8173" y="46834"/>
                </a:cubicBezTo>
                <a:cubicBezTo>
                  <a:pt x="8307" y="47501"/>
                  <a:pt x="9107" y="48735"/>
                  <a:pt x="9174" y="49336"/>
                </a:cubicBezTo>
                <a:cubicBezTo>
                  <a:pt x="9241" y="49936"/>
                  <a:pt x="7406" y="55841"/>
                  <a:pt x="7506" y="56808"/>
                </a:cubicBezTo>
                <a:cubicBezTo>
                  <a:pt x="7639" y="57742"/>
                  <a:pt x="8707" y="59009"/>
                  <a:pt x="9007" y="59643"/>
                </a:cubicBezTo>
                <a:cubicBezTo>
                  <a:pt x="9274" y="60310"/>
                  <a:pt x="8073" y="64547"/>
                  <a:pt x="8073" y="65214"/>
                </a:cubicBezTo>
                <a:cubicBezTo>
                  <a:pt x="8073" y="65848"/>
                  <a:pt x="9407" y="69017"/>
                  <a:pt x="9407" y="69650"/>
                </a:cubicBezTo>
                <a:cubicBezTo>
                  <a:pt x="9407" y="70318"/>
                  <a:pt x="8373" y="77256"/>
                  <a:pt x="8373" y="77423"/>
                </a:cubicBezTo>
                <a:cubicBezTo>
                  <a:pt x="8373" y="77589"/>
                  <a:pt x="9241" y="78323"/>
                  <a:pt x="9307" y="78690"/>
                </a:cubicBezTo>
                <a:cubicBezTo>
                  <a:pt x="9374" y="79024"/>
                  <a:pt x="8373" y="85895"/>
                  <a:pt x="8373" y="87196"/>
                </a:cubicBezTo>
                <a:cubicBezTo>
                  <a:pt x="8373" y="87763"/>
                  <a:pt x="8140" y="89565"/>
                  <a:pt x="7840" y="91499"/>
                </a:cubicBezTo>
                <a:lnTo>
                  <a:pt x="4037" y="91499"/>
                </a:lnTo>
                <a:lnTo>
                  <a:pt x="4037" y="95102"/>
                </a:lnTo>
                <a:lnTo>
                  <a:pt x="1" y="95102"/>
                </a:lnTo>
                <a:lnTo>
                  <a:pt x="1" y="99005"/>
                </a:lnTo>
                <a:lnTo>
                  <a:pt x="2769" y="99005"/>
                </a:lnTo>
                <a:lnTo>
                  <a:pt x="2769" y="132696"/>
                </a:lnTo>
                <a:lnTo>
                  <a:pt x="35593" y="132696"/>
                </a:lnTo>
                <a:lnTo>
                  <a:pt x="35593" y="99005"/>
                </a:lnTo>
                <a:lnTo>
                  <a:pt x="38361" y="99005"/>
                </a:lnTo>
                <a:lnTo>
                  <a:pt x="38361" y="95102"/>
                </a:lnTo>
                <a:lnTo>
                  <a:pt x="34325" y="95102"/>
                </a:lnTo>
                <a:lnTo>
                  <a:pt x="34325" y="91466"/>
                </a:lnTo>
                <a:lnTo>
                  <a:pt x="29755" y="91466"/>
                </a:lnTo>
                <a:lnTo>
                  <a:pt x="29388" y="88564"/>
                </a:lnTo>
                <a:cubicBezTo>
                  <a:pt x="29822" y="88264"/>
                  <a:pt x="30189" y="87863"/>
                  <a:pt x="30422" y="87396"/>
                </a:cubicBezTo>
                <a:cubicBezTo>
                  <a:pt x="30589" y="86796"/>
                  <a:pt x="30222" y="81792"/>
                  <a:pt x="30222" y="81792"/>
                </a:cubicBezTo>
                <a:lnTo>
                  <a:pt x="30956" y="80325"/>
                </a:lnTo>
                <a:lnTo>
                  <a:pt x="30889" y="77890"/>
                </a:lnTo>
                <a:lnTo>
                  <a:pt x="31523" y="77223"/>
                </a:lnTo>
                <a:cubicBezTo>
                  <a:pt x="31523" y="76589"/>
                  <a:pt x="30356" y="65748"/>
                  <a:pt x="30356" y="65748"/>
                </a:cubicBezTo>
                <a:lnTo>
                  <a:pt x="30623" y="64714"/>
                </a:lnTo>
                <a:cubicBezTo>
                  <a:pt x="30623" y="64714"/>
                  <a:pt x="30740" y="64731"/>
                  <a:pt x="30916" y="64731"/>
                </a:cubicBezTo>
                <a:cubicBezTo>
                  <a:pt x="31343" y="64731"/>
                  <a:pt x="32117" y="64631"/>
                  <a:pt x="32424" y="63946"/>
                </a:cubicBezTo>
                <a:cubicBezTo>
                  <a:pt x="32824" y="63012"/>
                  <a:pt x="33791" y="58075"/>
                  <a:pt x="33791" y="58075"/>
                </a:cubicBezTo>
                <a:cubicBezTo>
                  <a:pt x="33791" y="58075"/>
                  <a:pt x="35259" y="57608"/>
                  <a:pt x="35626" y="57208"/>
                </a:cubicBezTo>
                <a:cubicBezTo>
                  <a:pt x="35993" y="56775"/>
                  <a:pt x="36460" y="55307"/>
                  <a:pt x="36460" y="55307"/>
                </a:cubicBezTo>
                <a:lnTo>
                  <a:pt x="36927" y="54940"/>
                </a:lnTo>
                <a:lnTo>
                  <a:pt x="37094" y="54106"/>
                </a:lnTo>
                <a:cubicBezTo>
                  <a:pt x="37094" y="54106"/>
                  <a:pt x="37828" y="53806"/>
                  <a:pt x="37828" y="53272"/>
                </a:cubicBezTo>
                <a:cubicBezTo>
                  <a:pt x="37761" y="52805"/>
                  <a:pt x="37594" y="52371"/>
                  <a:pt x="37327" y="51971"/>
                </a:cubicBezTo>
                <a:lnTo>
                  <a:pt x="37761" y="51204"/>
                </a:lnTo>
                <a:lnTo>
                  <a:pt x="37327" y="50370"/>
                </a:lnTo>
                <a:lnTo>
                  <a:pt x="31823" y="47601"/>
                </a:lnTo>
                <a:lnTo>
                  <a:pt x="30589" y="49703"/>
                </a:lnTo>
                <a:cubicBezTo>
                  <a:pt x="30222" y="49436"/>
                  <a:pt x="29889" y="49136"/>
                  <a:pt x="29622" y="48802"/>
                </a:cubicBezTo>
                <a:cubicBezTo>
                  <a:pt x="28654" y="47435"/>
                  <a:pt x="27921" y="45900"/>
                  <a:pt x="27487" y="44299"/>
                </a:cubicBezTo>
                <a:cubicBezTo>
                  <a:pt x="26720" y="41697"/>
                  <a:pt x="25786" y="41163"/>
                  <a:pt x="25786" y="41163"/>
                </a:cubicBezTo>
                <a:cubicBezTo>
                  <a:pt x="25786" y="41163"/>
                  <a:pt x="24485" y="40096"/>
                  <a:pt x="24285" y="39729"/>
                </a:cubicBezTo>
                <a:cubicBezTo>
                  <a:pt x="24118" y="39362"/>
                  <a:pt x="23451" y="36660"/>
                  <a:pt x="23451" y="36660"/>
                </a:cubicBezTo>
                <a:cubicBezTo>
                  <a:pt x="23651" y="36460"/>
                  <a:pt x="23751" y="36160"/>
                  <a:pt x="23751" y="35893"/>
                </a:cubicBezTo>
                <a:cubicBezTo>
                  <a:pt x="23684" y="35459"/>
                  <a:pt x="23084" y="33158"/>
                  <a:pt x="23084" y="33158"/>
                </a:cubicBezTo>
                <a:cubicBezTo>
                  <a:pt x="23084" y="33158"/>
                  <a:pt x="23584" y="33158"/>
                  <a:pt x="23618" y="32791"/>
                </a:cubicBezTo>
                <a:cubicBezTo>
                  <a:pt x="23684" y="32457"/>
                  <a:pt x="23217" y="31490"/>
                  <a:pt x="23217" y="31490"/>
                </a:cubicBezTo>
                <a:lnTo>
                  <a:pt x="23584" y="30656"/>
                </a:lnTo>
                <a:lnTo>
                  <a:pt x="28654" y="30322"/>
                </a:lnTo>
                <a:lnTo>
                  <a:pt x="23684" y="29588"/>
                </a:lnTo>
                <a:lnTo>
                  <a:pt x="23384" y="28888"/>
                </a:lnTo>
                <a:lnTo>
                  <a:pt x="28388" y="26920"/>
                </a:lnTo>
                <a:lnTo>
                  <a:pt x="23084" y="27854"/>
                </a:lnTo>
                <a:lnTo>
                  <a:pt x="22583" y="27220"/>
                </a:lnTo>
                <a:lnTo>
                  <a:pt x="25352" y="23417"/>
                </a:lnTo>
                <a:lnTo>
                  <a:pt x="25352" y="23417"/>
                </a:lnTo>
                <a:lnTo>
                  <a:pt x="21283" y="26620"/>
                </a:lnTo>
                <a:lnTo>
                  <a:pt x="19948" y="26186"/>
                </a:lnTo>
                <a:lnTo>
                  <a:pt x="19014" y="21549"/>
                </a:lnTo>
                <a:lnTo>
                  <a:pt x="18781" y="26186"/>
                </a:lnTo>
                <a:cubicBezTo>
                  <a:pt x="18147" y="26253"/>
                  <a:pt x="17513" y="26386"/>
                  <a:pt x="16879" y="26553"/>
                </a:cubicBezTo>
                <a:lnTo>
                  <a:pt x="13210" y="23984"/>
                </a:lnTo>
                <a:lnTo>
                  <a:pt x="13210" y="23984"/>
                </a:lnTo>
                <a:lnTo>
                  <a:pt x="15979" y="27220"/>
                </a:lnTo>
                <a:lnTo>
                  <a:pt x="15145" y="27987"/>
                </a:lnTo>
                <a:lnTo>
                  <a:pt x="11776" y="28154"/>
                </a:lnTo>
                <a:lnTo>
                  <a:pt x="11776" y="26553"/>
                </a:lnTo>
                <a:lnTo>
                  <a:pt x="10475" y="23050"/>
                </a:lnTo>
                <a:lnTo>
                  <a:pt x="9974" y="19314"/>
                </a:lnTo>
                <a:cubicBezTo>
                  <a:pt x="9974" y="19314"/>
                  <a:pt x="10175" y="15278"/>
                  <a:pt x="10175" y="15045"/>
                </a:cubicBezTo>
                <a:cubicBezTo>
                  <a:pt x="10175" y="14778"/>
                  <a:pt x="9307" y="12510"/>
                  <a:pt x="9307" y="12510"/>
                </a:cubicBezTo>
                <a:lnTo>
                  <a:pt x="9474" y="10775"/>
                </a:lnTo>
                <a:cubicBezTo>
                  <a:pt x="10008" y="10675"/>
                  <a:pt x="11676" y="9441"/>
                  <a:pt x="11676" y="9441"/>
                </a:cubicBezTo>
                <a:lnTo>
                  <a:pt x="11676" y="7072"/>
                </a:lnTo>
                <a:lnTo>
                  <a:pt x="10375" y="6372"/>
                </a:lnTo>
                <a:lnTo>
                  <a:pt x="10942" y="5104"/>
                </a:lnTo>
                <a:lnTo>
                  <a:pt x="10842" y="3270"/>
                </a:lnTo>
                <a:lnTo>
                  <a:pt x="10375" y="3870"/>
                </a:lnTo>
                <a:cubicBezTo>
                  <a:pt x="10508" y="3370"/>
                  <a:pt x="10575" y="2836"/>
                  <a:pt x="10608" y="2302"/>
                </a:cubicBezTo>
                <a:cubicBezTo>
                  <a:pt x="10542" y="1535"/>
                  <a:pt x="10408" y="768"/>
                  <a:pt x="10175" y="1"/>
                </a:cubicBezTo>
                <a:close/>
              </a:path>
            </a:pathLst>
          </a:custGeom>
          <a:solidFill>
            <a:srgbClr val="3CC999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067125" y="2799375"/>
            <a:ext cx="1627017" cy="2339523"/>
          </a:xfrm>
          <a:custGeom>
            <a:avLst/>
            <a:gdLst/>
            <a:ahLst/>
            <a:cxnLst/>
            <a:rect l="l" t="t" r="r" b="b"/>
            <a:pathLst>
              <a:path w="45767" h="65814" extrusionOk="0">
                <a:moveTo>
                  <a:pt x="5705" y="0"/>
                </a:moveTo>
                <a:cubicBezTo>
                  <a:pt x="5571" y="0"/>
                  <a:pt x="5505" y="534"/>
                  <a:pt x="5471" y="1001"/>
                </a:cubicBezTo>
                <a:cubicBezTo>
                  <a:pt x="5171" y="1201"/>
                  <a:pt x="4971" y="1568"/>
                  <a:pt x="4971" y="1935"/>
                </a:cubicBezTo>
                <a:lnTo>
                  <a:pt x="4671" y="1935"/>
                </a:lnTo>
                <a:lnTo>
                  <a:pt x="4671" y="2902"/>
                </a:lnTo>
                <a:lnTo>
                  <a:pt x="4004" y="2902"/>
                </a:lnTo>
                <a:lnTo>
                  <a:pt x="4004" y="4036"/>
                </a:lnTo>
                <a:lnTo>
                  <a:pt x="17346" y="4036"/>
                </a:lnTo>
                <a:lnTo>
                  <a:pt x="17346" y="2902"/>
                </a:lnTo>
                <a:lnTo>
                  <a:pt x="6605" y="2902"/>
                </a:lnTo>
                <a:lnTo>
                  <a:pt x="6605" y="1935"/>
                </a:lnTo>
                <a:lnTo>
                  <a:pt x="6439" y="1935"/>
                </a:lnTo>
                <a:cubicBezTo>
                  <a:pt x="6472" y="1535"/>
                  <a:pt x="6272" y="1168"/>
                  <a:pt x="5938" y="967"/>
                </a:cubicBezTo>
                <a:cubicBezTo>
                  <a:pt x="5905" y="500"/>
                  <a:pt x="5872" y="0"/>
                  <a:pt x="5705" y="0"/>
                </a:cubicBezTo>
                <a:close/>
                <a:moveTo>
                  <a:pt x="16079" y="4837"/>
                </a:moveTo>
                <a:lnTo>
                  <a:pt x="16079" y="5938"/>
                </a:lnTo>
                <a:lnTo>
                  <a:pt x="5138" y="5938"/>
                </a:lnTo>
                <a:lnTo>
                  <a:pt x="5138" y="4837"/>
                </a:lnTo>
                <a:close/>
                <a:moveTo>
                  <a:pt x="40797" y="4804"/>
                </a:moveTo>
                <a:lnTo>
                  <a:pt x="40797" y="5938"/>
                </a:lnTo>
                <a:lnTo>
                  <a:pt x="29855" y="5938"/>
                </a:lnTo>
                <a:lnTo>
                  <a:pt x="29855" y="4804"/>
                </a:lnTo>
                <a:close/>
                <a:moveTo>
                  <a:pt x="12843" y="9307"/>
                </a:moveTo>
                <a:cubicBezTo>
                  <a:pt x="13110" y="9407"/>
                  <a:pt x="13344" y="9574"/>
                  <a:pt x="13477" y="9807"/>
                </a:cubicBezTo>
                <a:cubicBezTo>
                  <a:pt x="13711" y="10241"/>
                  <a:pt x="13811" y="10741"/>
                  <a:pt x="13811" y="11241"/>
                </a:cubicBezTo>
                <a:lnTo>
                  <a:pt x="13977" y="11241"/>
                </a:lnTo>
                <a:lnTo>
                  <a:pt x="13977" y="22316"/>
                </a:lnTo>
                <a:lnTo>
                  <a:pt x="11709" y="22316"/>
                </a:lnTo>
                <a:lnTo>
                  <a:pt x="11709" y="11241"/>
                </a:lnTo>
                <a:lnTo>
                  <a:pt x="11876" y="11241"/>
                </a:lnTo>
                <a:cubicBezTo>
                  <a:pt x="11876" y="10741"/>
                  <a:pt x="11976" y="10241"/>
                  <a:pt x="12209" y="9807"/>
                </a:cubicBezTo>
                <a:cubicBezTo>
                  <a:pt x="12376" y="9574"/>
                  <a:pt x="12576" y="9407"/>
                  <a:pt x="12843" y="9307"/>
                </a:cubicBezTo>
                <a:close/>
                <a:moveTo>
                  <a:pt x="33058" y="9307"/>
                </a:moveTo>
                <a:cubicBezTo>
                  <a:pt x="33325" y="9407"/>
                  <a:pt x="33558" y="9574"/>
                  <a:pt x="33691" y="9807"/>
                </a:cubicBezTo>
                <a:cubicBezTo>
                  <a:pt x="33925" y="10241"/>
                  <a:pt x="34025" y="10741"/>
                  <a:pt x="34025" y="11241"/>
                </a:cubicBezTo>
                <a:lnTo>
                  <a:pt x="34192" y="11241"/>
                </a:lnTo>
                <a:lnTo>
                  <a:pt x="34192" y="22316"/>
                </a:lnTo>
                <a:lnTo>
                  <a:pt x="31957" y="22316"/>
                </a:lnTo>
                <a:lnTo>
                  <a:pt x="31957" y="11241"/>
                </a:lnTo>
                <a:lnTo>
                  <a:pt x="32090" y="11241"/>
                </a:lnTo>
                <a:cubicBezTo>
                  <a:pt x="32090" y="10741"/>
                  <a:pt x="32190" y="10241"/>
                  <a:pt x="32424" y="9807"/>
                </a:cubicBezTo>
                <a:cubicBezTo>
                  <a:pt x="32591" y="9574"/>
                  <a:pt x="32791" y="9407"/>
                  <a:pt x="33058" y="9307"/>
                </a:cubicBezTo>
                <a:close/>
                <a:moveTo>
                  <a:pt x="8507" y="9307"/>
                </a:moveTo>
                <a:cubicBezTo>
                  <a:pt x="8774" y="9474"/>
                  <a:pt x="8974" y="9707"/>
                  <a:pt x="9141" y="9941"/>
                </a:cubicBezTo>
                <a:cubicBezTo>
                  <a:pt x="9374" y="10408"/>
                  <a:pt x="9474" y="10908"/>
                  <a:pt x="9474" y="11408"/>
                </a:cubicBezTo>
                <a:lnTo>
                  <a:pt x="9641" y="11408"/>
                </a:lnTo>
                <a:lnTo>
                  <a:pt x="9641" y="22483"/>
                </a:lnTo>
                <a:lnTo>
                  <a:pt x="7406" y="22449"/>
                </a:lnTo>
                <a:lnTo>
                  <a:pt x="7406" y="11408"/>
                </a:lnTo>
                <a:lnTo>
                  <a:pt x="7539" y="11408"/>
                </a:lnTo>
                <a:cubicBezTo>
                  <a:pt x="7539" y="10908"/>
                  <a:pt x="7640" y="10408"/>
                  <a:pt x="7873" y="9974"/>
                </a:cubicBezTo>
                <a:cubicBezTo>
                  <a:pt x="8040" y="9707"/>
                  <a:pt x="8273" y="9507"/>
                  <a:pt x="8507" y="9307"/>
                </a:cubicBezTo>
                <a:close/>
                <a:moveTo>
                  <a:pt x="37394" y="9307"/>
                </a:moveTo>
                <a:cubicBezTo>
                  <a:pt x="37661" y="9507"/>
                  <a:pt x="37861" y="9707"/>
                  <a:pt x="38028" y="9974"/>
                </a:cubicBezTo>
                <a:cubicBezTo>
                  <a:pt x="38261" y="10408"/>
                  <a:pt x="38362" y="10908"/>
                  <a:pt x="38362" y="11408"/>
                </a:cubicBezTo>
                <a:lnTo>
                  <a:pt x="38528" y="11408"/>
                </a:lnTo>
                <a:lnTo>
                  <a:pt x="38528" y="22483"/>
                </a:lnTo>
                <a:lnTo>
                  <a:pt x="36260" y="22483"/>
                </a:lnTo>
                <a:lnTo>
                  <a:pt x="36260" y="11408"/>
                </a:lnTo>
                <a:lnTo>
                  <a:pt x="36427" y="11408"/>
                </a:lnTo>
                <a:cubicBezTo>
                  <a:pt x="36427" y="10908"/>
                  <a:pt x="36527" y="10408"/>
                  <a:pt x="36760" y="9941"/>
                </a:cubicBezTo>
                <a:cubicBezTo>
                  <a:pt x="36927" y="9707"/>
                  <a:pt x="37161" y="9474"/>
                  <a:pt x="37394" y="9307"/>
                </a:cubicBezTo>
                <a:close/>
                <a:moveTo>
                  <a:pt x="14945" y="22783"/>
                </a:moveTo>
                <a:lnTo>
                  <a:pt x="14945" y="23283"/>
                </a:lnTo>
                <a:lnTo>
                  <a:pt x="6605" y="23283"/>
                </a:lnTo>
                <a:lnTo>
                  <a:pt x="6605" y="22783"/>
                </a:lnTo>
                <a:close/>
                <a:moveTo>
                  <a:pt x="27053" y="22783"/>
                </a:moveTo>
                <a:lnTo>
                  <a:pt x="27053" y="23283"/>
                </a:lnTo>
                <a:lnTo>
                  <a:pt x="18714" y="23283"/>
                </a:lnTo>
                <a:lnTo>
                  <a:pt x="18714" y="22783"/>
                </a:lnTo>
                <a:close/>
                <a:moveTo>
                  <a:pt x="39429" y="22783"/>
                </a:moveTo>
                <a:lnTo>
                  <a:pt x="39429" y="23283"/>
                </a:lnTo>
                <a:lnTo>
                  <a:pt x="31090" y="23283"/>
                </a:lnTo>
                <a:lnTo>
                  <a:pt x="31090" y="22783"/>
                </a:lnTo>
                <a:close/>
                <a:moveTo>
                  <a:pt x="6706" y="25652"/>
                </a:moveTo>
                <a:cubicBezTo>
                  <a:pt x="6806" y="25685"/>
                  <a:pt x="6872" y="25752"/>
                  <a:pt x="6939" y="25852"/>
                </a:cubicBezTo>
                <a:cubicBezTo>
                  <a:pt x="7006" y="26019"/>
                  <a:pt x="7039" y="26219"/>
                  <a:pt x="7039" y="26386"/>
                </a:cubicBezTo>
                <a:lnTo>
                  <a:pt x="7106" y="26386"/>
                </a:lnTo>
                <a:lnTo>
                  <a:pt x="7106" y="30622"/>
                </a:lnTo>
                <a:lnTo>
                  <a:pt x="6939" y="30622"/>
                </a:lnTo>
                <a:lnTo>
                  <a:pt x="6939" y="30755"/>
                </a:lnTo>
                <a:lnTo>
                  <a:pt x="6472" y="30755"/>
                </a:lnTo>
                <a:lnTo>
                  <a:pt x="6472" y="30622"/>
                </a:lnTo>
                <a:lnTo>
                  <a:pt x="6305" y="30622"/>
                </a:lnTo>
                <a:lnTo>
                  <a:pt x="6305" y="26419"/>
                </a:lnTo>
                <a:lnTo>
                  <a:pt x="6372" y="26419"/>
                </a:lnTo>
                <a:cubicBezTo>
                  <a:pt x="6372" y="26219"/>
                  <a:pt x="6405" y="26019"/>
                  <a:pt x="6472" y="25852"/>
                </a:cubicBezTo>
                <a:cubicBezTo>
                  <a:pt x="6539" y="25785"/>
                  <a:pt x="6605" y="25718"/>
                  <a:pt x="6706" y="25685"/>
                </a:cubicBezTo>
                <a:lnTo>
                  <a:pt x="6706" y="25652"/>
                </a:lnTo>
                <a:close/>
                <a:moveTo>
                  <a:pt x="18314" y="25652"/>
                </a:moveTo>
                <a:cubicBezTo>
                  <a:pt x="18381" y="25685"/>
                  <a:pt x="18481" y="25752"/>
                  <a:pt x="18514" y="25852"/>
                </a:cubicBezTo>
                <a:cubicBezTo>
                  <a:pt x="18614" y="26019"/>
                  <a:pt x="18647" y="26219"/>
                  <a:pt x="18647" y="26386"/>
                </a:cubicBezTo>
                <a:lnTo>
                  <a:pt x="18681" y="26386"/>
                </a:lnTo>
                <a:lnTo>
                  <a:pt x="18681" y="30622"/>
                </a:lnTo>
                <a:lnTo>
                  <a:pt x="18547" y="30622"/>
                </a:lnTo>
                <a:lnTo>
                  <a:pt x="18547" y="30755"/>
                </a:lnTo>
                <a:lnTo>
                  <a:pt x="18080" y="30755"/>
                </a:lnTo>
                <a:lnTo>
                  <a:pt x="18080" y="30622"/>
                </a:lnTo>
                <a:lnTo>
                  <a:pt x="17914" y="30622"/>
                </a:lnTo>
                <a:lnTo>
                  <a:pt x="17914" y="26386"/>
                </a:lnTo>
                <a:lnTo>
                  <a:pt x="17980" y="26386"/>
                </a:lnTo>
                <a:cubicBezTo>
                  <a:pt x="17980" y="26219"/>
                  <a:pt x="18014" y="26019"/>
                  <a:pt x="18080" y="25852"/>
                </a:cubicBezTo>
                <a:cubicBezTo>
                  <a:pt x="18147" y="25752"/>
                  <a:pt x="18214" y="25685"/>
                  <a:pt x="18314" y="25652"/>
                </a:cubicBezTo>
                <a:close/>
                <a:moveTo>
                  <a:pt x="7840" y="25685"/>
                </a:moveTo>
                <a:cubicBezTo>
                  <a:pt x="7940" y="25718"/>
                  <a:pt x="8006" y="25785"/>
                  <a:pt x="8073" y="25852"/>
                </a:cubicBezTo>
                <a:cubicBezTo>
                  <a:pt x="8140" y="26019"/>
                  <a:pt x="8173" y="26219"/>
                  <a:pt x="8173" y="26419"/>
                </a:cubicBezTo>
                <a:lnTo>
                  <a:pt x="8240" y="26419"/>
                </a:lnTo>
                <a:lnTo>
                  <a:pt x="8240" y="30622"/>
                </a:lnTo>
                <a:lnTo>
                  <a:pt x="8107" y="30622"/>
                </a:lnTo>
                <a:lnTo>
                  <a:pt x="8107" y="30789"/>
                </a:lnTo>
                <a:lnTo>
                  <a:pt x="7606" y="30789"/>
                </a:lnTo>
                <a:lnTo>
                  <a:pt x="7606" y="30622"/>
                </a:lnTo>
                <a:lnTo>
                  <a:pt x="7439" y="30622"/>
                </a:lnTo>
                <a:lnTo>
                  <a:pt x="7439" y="26419"/>
                </a:lnTo>
                <a:lnTo>
                  <a:pt x="7506" y="26419"/>
                </a:lnTo>
                <a:cubicBezTo>
                  <a:pt x="7506" y="26219"/>
                  <a:pt x="7539" y="26019"/>
                  <a:pt x="7640" y="25852"/>
                </a:cubicBezTo>
                <a:cubicBezTo>
                  <a:pt x="7673" y="25785"/>
                  <a:pt x="7773" y="25718"/>
                  <a:pt x="7840" y="25685"/>
                </a:cubicBezTo>
                <a:close/>
                <a:moveTo>
                  <a:pt x="8974" y="25685"/>
                </a:moveTo>
                <a:cubicBezTo>
                  <a:pt x="9074" y="25718"/>
                  <a:pt x="9174" y="25785"/>
                  <a:pt x="9207" y="25852"/>
                </a:cubicBezTo>
                <a:cubicBezTo>
                  <a:pt x="9307" y="26019"/>
                  <a:pt x="9341" y="26219"/>
                  <a:pt x="9341" y="26419"/>
                </a:cubicBezTo>
                <a:lnTo>
                  <a:pt x="9374" y="26419"/>
                </a:lnTo>
                <a:lnTo>
                  <a:pt x="9374" y="30622"/>
                </a:lnTo>
                <a:lnTo>
                  <a:pt x="9241" y="30622"/>
                </a:lnTo>
                <a:lnTo>
                  <a:pt x="9241" y="30789"/>
                </a:lnTo>
                <a:lnTo>
                  <a:pt x="8774" y="30789"/>
                </a:lnTo>
                <a:lnTo>
                  <a:pt x="8774" y="30622"/>
                </a:lnTo>
                <a:lnTo>
                  <a:pt x="8607" y="30622"/>
                </a:lnTo>
                <a:lnTo>
                  <a:pt x="8607" y="26419"/>
                </a:lnTo>
                <a:lnTo>
                  <a:pt x="8640" y="26419"/>
                </a:lnTo>
                <a:cubicBezTo>
                  <a:pt x="8640" y="26219"/>
                  <a:pt x="8707" y="26019"/>
                  <a:pt x="8774" y="25852"/>
                </a:cubicBezTo>
                <a:cubicBezTo>
                  <a:pt x="8807" y="25785"/>
                  <a:pt x="8907" y="25718"/>
                  <a:pt x="8974" y="25685"/>
                </a:cubicBezTo>
                <a:close/>
                <a:moveTo>
                  <a:pt x="10141" y="25685"/>
                </a:moveTo>
                <a:cubicBezTo>
                  <a:pt x="10241" y="25718"/>
                  <a:pt x="10308" y="25785"/>
                  <a:pt x="10341" y="25852"/>
                </a:cubicBezTo>
                <a:cubicBezTo>
                  <a:pt x="10442" y="26019"/>
                  <a:pt x="10475" y="26219"/>
                  <a:pt x="10475" y="26419"/>
                </a:cubicBezTo>
                <a:lnTo>
                  <a:pt x="10508" y="26419"/>
                </a:lnTo>
                <a:lnTo>
                  <a:pt x="10508" y="30622"/>
                </a:lnTo>
                <a:lnTo>
                  <a:pt x="10375" y="30622"/>
                </a:lnTo>
                <a:lnTo>
                  <a:pt x="10375" y="30789"/>
                </a:lnTo>
                <a:lnTo>
                  <a:pt x="9908" y="30789"/>
                </a:lnTo>
                <a:lnTo>
                  <a:pt x="9908" y="30622"/>
                </a:lnTo>
                <a:lnTo>
                  <a:pt x="9741" y="30622"/>
                </a:lnTo>
                <a:lnTo>
                  <a:pt x="9741" y="26419"/>
                </a:lnTo>
                <a:lnTo>
                  <a:pt x="9808" y="26419"/>
                </a:lnTo>
                <a:cubicBezTo>
                  <a:pt x="9808" y="26219"/>
                  <a:pt x="9841" y="26019"/>
                  <a:pt x="9908" y="25852"/>
                </a:cubicBezTo>
                <a:cubicBezTo>
                  <a:pt x="9975" y="25785"/>
                  <a:pt x="10041" y="25718"/>
                  <a:pt x="10141" y="25685"/>
                </a:cubicBezTo>
                <a:close/>
                <a:moveTo>
                  <a:pt x="11275" y="25685"/>
                </a:moveTo>
                <a:cubicBezTo>
                  <a:pt x="11376" y="25718"/>
                  <a:pt x="11442" y="25785"/>
                  <a:pt x="11509" y="25852"/>
                </a:cubicBezTo>
                <a:cubicBezTo>
                  <a:pt x="11576" y="26019"/>
                  <a:pt x="11609" y="26219"/>
                  <a:pt x="11609" y="26419"/>
                </a:cubicBezTo>
                <a:lnTo>
                  <a:pt x="11676" y="26419"/>
                </a:lnTo>
                <a:lnTo>
                  <a:pt x="11676" y="30622"/>
                </a:lnTo>
                <a:lnTo>
                  <a:pt x="11509" y="30622"/>
                </a:lnTo>
                <a:lnTo>
                  <a:pt x="11509" y="30789"/>
                </a:lnTo>
                <a:lnTo>
                  <a:pt x="11042" y="30789"/>
                </a:lnTo>
                <a:lnTo>
                  <a:pt x="11042" y="30622"/>
                </a:lnTo>
                <a:lnTo>
                  <a:pt x="10875" y="30622"/>
                </a:lnTo>
                <a:lnTo>
                  <a:pt x="10875" y="26419"/>
                </a:lnTo>
                <a:lnTo>
                  <a:pt x="10942" y="26419"/>
                </a:lnTo>
                <a:cubicBezTo>
                  <a:pt x="10942" y="26219"/>
                  <a:pt x="10975" y="26019"/>
                  <a:pt x="11042" y="25852"/>
                </a:cubicBezTo>
                <a:cubicBezTo>
                  <a:pt x="11109" y="25785"/>
                  <a:pt x="11175" y="25718"/>
                  <a:pt x="11275" y="25685"/>
                </a:cubicBezTo>
                <a:close/>
                <a:moveTo>
                  <a:pt x="12410" y="25685"/>
                </a:moveTo>
                <a:cubicBezTo>
                  <a:pt x="12510" y="25718"/>
                  <a:pt x="12576" y="25785"/>
                  <a:pt x="12643" y="25852"/>
                </a:cubicBezTo>
                <a:cubicBezTo>
                  <a:pt x="12710" y="26019"/>
                  <a:pt x="12743" y="26219"/>
                  <a:pt x="12743" y="26419"/>
                </a:cubicBezTo>
                <a:lnTo>
                  <a:pt x="12810" y="26419"/>
                </a:lnTo>
                <a:lnTo>
                  <a:pt x="12810" y="30622"/>
                </a:lnTo>
                <a:lnTo>
                  <a:pt x="12676" y="30622"/>
                </a:lnTo>
                <a:lnTo>
                  <a:pt x="12676" y="30789"/>
                </a:lnTo>
                <a:lnTo>
                  <a:pt x="12176" y="30789"/>
                </a:lnTo>
                <a:lnTo>
                  <a:pt x="12176" y="30622"/>
                </a:lnTo>
                <a:lnTo>
                  <a:pt x="12009" y="30622"/>
                </a:lnTo>
                <a:lnTo>
                  <a:pt x="12009" y="26419"/>
                </a:lnTo>
                <a:lnTo>
                  <a:pt x="12076" y="26419"/>
                </a:lnTo>
                <a:cubicBezTo>
                  <a:pt x="12076" y="26219"/>
                  <a:pt x="12109" y="26019"/>
                  <a:pt x="12176" y="25852"/>
                </a:cubicBezTo>
                <a:cubicBezTo>
                  <a:pt x="12243" y="25785"/>
                  <a:pt x="12310" y="25718"/>
                  <a:pt x="12410" y="25685"/>
                </a:cubicBezTo>
                <a:close/>
                <a:moveTo>
                  <a:pt x="13560" y="25677"/>
                </a:moveTo>
                <a:cubicBezTo>
                  <a:pt x="13661" y="25677"/>
                  <a:pt x="13761" y="25735"/>
                  <a:pt x="13777" y="25852"/>
                </a:cubicBezTo>
                <a:cubicBezTo>
                  <a:pt x="13877" y="26019"/>
                  <a:pt x="13911" y="26219"/>
                  <a:pt x="13911" y="26419"/>
                </a:cubicBezTo>
                <a:lnTo>
                  <a:pt x="13944" y="26419"/>
                </a:lnTo>
                <a:lnTo>
                  <a:pt x="13944" y="30622"/>
                </a:lnTo>
                <a:lnTo>
                  <a:pt x="13811" y="30622"/>
                </a:lnTo>
                <a:lnTo>
                  <a:pt x="13811" y="30789"/>
                </a:lnTo>
                <a:lnTo>
                  <a:pt x="13310" y="30789"/>
                </a:lnTo>
                <a:lnTo>
                  <a:pt x="13310" y="30622"/>
                </a:lnTo>
                <a:lnTo>
                  <a:pt x="13177" y="30622"/>
                </a:lnTo>
                <a:lnTo>
                  <a:pt x="13177" y="26419"/>
                </a:lnTo>
                <a:lnTo>
                  <a:pt x="13210" y="26419"/>
                </a:lnTo>
                <a:cubicBezTo>
                  <a:pt x="13210" y="26219"/>
                  <a:pt x="13244" y="26019"/>
                  <a:pt x="13344" y="25852"/>
                </a:cubicBezTo>
                <a:cubicBezTo>
                  <a:pt x="13360" y="25735"/>
                  <a:pt x="13460" y="25677"/>
                  <a:pt x="13560" y="25677"/>
                </a:cubicBezTo>
                <a:close/>
                <a:moveTo>
                  <a:pt x="14695" y="25677"/>
                </a:moveTo>
                <a:cubicBezTo>
                  <a:pt x="14795" y="25677"/>
                  <a:pt x="14895" y="25735"/>
                  <a:pt x="14911" y="25852"/>
                </a:cubicBezTo>
                <a:cubicBezTo>
                  <a:pt x="15011" y="26019"/>
                  <a:pt x="15045" y="26219"/>
                  <a:pt x="15045" y="26419"/>
                </a:cubicBezTo>
                <a:lnTo>
                  <a:pt x="15078" y="26419"/>
                </a:lnTo>
                <a:lnTo>
                  <a:pt x="15078" y="30622"/>
                </a:lnTo>
                <a:lnTo>
                  <a:pt x="14945" y="30622"/>
                </a:lnTo>
                <a:lnTo>
                  <a:pt x="14945" y="30789"/>
                </a:lnTo>
                <a:lnTo>
                  <a:pt x="14478" y="30789"/>
                </a:lnTo>
                <a:lnTo>
                  <a:pt x="14478" y="30622"/>
                </a:lnTo>
                <a:lnTo>
                  <a:pt x="14311" y="30622"/>
                </a:lnTo>
                <a:lnTo>
                  <a:pt x="14311" y="26419"/>
                </a:lnTo>
                <a:lnTo>
                  <a:pt x="14378" y="26419"/>
                </a:lnTo>
                <a:cubicBezTo>
                  <a:pt x="14378" y="26219"/>
                  <a:pt x="14411" y="26019"/>
                  <a:pt x="14478" y="25852"/>
                </a:cubicBezTo>
                <a:cubicBezTo>
                  <a:pt x="14494" y="25735"/>
                  <a:pt x="14595" y="25677"/>
                  <a:pt x="14695" y="25677"/>
                </a:cubicBezTo>
                <a:close/>
                <a:moveTo>
                  <a:pt x="19448" y="25685"/>
                </a:moveTo>
                <a:cubicBezTo>
                  <a:pt x="19548" y="25718"/>
                  <a:pt x="19615" y="25785"/>
                  <a:pt x="19681" y="25852"/>
                </a:cubicBezTo>
                <a:cubicBezTo>
                  <a:pt x="19748" y="26019"/>
                  <a:pt x="19782" y="26219"/>
                  <a:pt x="19782" y="26419"/>
                </a:cubicBezTo>
                <a:lnTo>
                  <a:pt x="19848" y="26419"/>
                </a:lnTo>
                <a:lnTo>
                  <a:pt x="19848" y="30622"/>
                </a:lnTo>
                <a:lnTo>
                  <a:pt x="19715" y="30622"/>
                </a:lnTo>
                <a:lnTo>
                  <a:pt x="19715" y="30789"/>
                </a:lnTo>
                <a:lnTo>
                  <a:pt x="19214" y="30789"/>
                </a:lnTo>
                <a:lnTo>
                  <a:pt x="19214" y="30622"/>
                </a:lnTo>
                <a:lnTo>
                  <a:pt x="19048" y="30622"/>
                </a:lnTo>
                <a:lnTo>
                  <a:pt x="19048" y="26419"/>
                </a:lnTo>
                <a:lnTo>
                  <a:pt x="19114" y="26419"/>
                </a:lnTo>
                <a:cubicBezTo>
                  <a:pt x="19114" y="26219"/>
                  <a:pt x="19148" y="26019"/>
                  <a:pt x="19214" y="25852"/>
                </a:cubicBezTo>
                <a:cubicBezTo>
                  <a:pt x="19281" y="25785"/>
                  <a:pt x="19348" y="25718"/>
                  <a:pt x="19448" y="25685"/>
                </a:cubicBezTo>
                <a:close/>
                <a:moveTo>
                  <a:pt x="20615" y="25685"/>
                </a:moveTo>
                <a:cubicBezTo>
                  <a:pt x="20682" y="25718"/>
                  <a:pt x="20782" y="25785"/>
                  <a:pt x="20816" y="25852"/>
                </a:cubicBezTo>
                <a:cubicBezTo>
                  <a:pt x="20916" y="26019"/>
                  <a:pt x="20949" y="26219"/>
                  <a:pt x="20949" y="26419"/>
                </a:cubicBezTo>
                <a:lnTo>
                  <a:pt x="20982" y="26419"/>
                </a:lnTo>
                <a:lnTo>
                  <a:pt x="20982" y="30622"/>
                </a:lnTo>
                <a:lnTo>
                  <a:pt x="20849" y="30622"/>
                </a:lnTo>
                <a:lnTo>
                  <a:pt x="20849" y="30789"/>
                </a:lnTo>
                <a:lnTo>
                  <a:pt x="20382" y="30789"/>
                </a:lnTo>
                <a:lnTo>
                  <a:pt x="20382" y="30622"/>
                </a:lnTo>
                <a:lnTo>
                  <a:pt x="20182" y="30622"/>
                </a:lnTo>
                <a:lnTo>
                  <a:pt x="20182" y="26419"/>
                </a:lnTo>
                <a:lnTo>
                  <a:pt x="20282" y="26419"/>
                </a:lnTo>
                <a:cubicBezTo>
                  <a:pt x="20249" y="26219"/>
                  <a:pt x="20315" y="26019"/>
                  <a:pt x="20382" y="25852"/>
                </a:cubicBezTo>
                <a:cubicBezTo>
                  <a:pt x="20415" y="25785"/>
                  <a:pt x="20515" y="25718"/>
                  <a:pt x="20615" y="25685"/>
                </a:cubicBezTo>
                <a:close/>
                <a:moveTo>
                  <a:pt x="21716" y="25685"/>
                </a:moveTo>
                <a:cubicBezTo>
                  <a:pt x="21816" y="25718"/>
                  <a:pt x="21916" y="25785"/>
                  <a:pt x="21950" y="25852"/>
                </a:cubicBezTo>
                <a:cubicBezTo>
                  <a:pt x="22016" y="26019"/>
                  <a:pt x="22083" y="26219"/>
                  <a:pt x="22050" y="26419"/>
                </a:cubicBezTo>
                <a:lnTo>
                  <a:pt x="22117" y="26419"/>
                </a:lnTo>
                <a:lnTo>
                  <a:pt x="22117" y="30622"/>
                </a:lnTo>
                <a:lnTo>
                  <a:pt x="21983" y="30622"/>
                </a:lnTo>
                <a:lnTo>
                  <a:pt x="21983" y="30789"/>
                </a:lnTo>
                <a:lnTo>
                  <a:pt x="21516" y="30789"/>
                </a:lnTo>
                <a:lnTo>
                  <a:pt x="21516" y="30622"/>
                </a:lnTo>
                <a:lnTo>
                  <a:pt x="21349" y="30622"/>
                </a:lnTo>
                <a:lnTo>
                  <a:pt x="21349" y="26419"/>
                </a:lnTo>
                <a:lnTo>
                  <a:pt x="21383" y="26419"/>
                </a:lnTo>
                <a:cubicBezTo>
                  <a:pt x="21383" y="26219"/>
                  <a:pt x="21416" y="26019"/>
                  <a:pt x="21516" y="25852"/>
                </a:cubicBezTo>
                <a:cubicBezTo>
                  <a:pt x="21549" y="25785"/>
                  <a:pt x="21650" y="25718"/>
                  <a:pt x="21716" y="25685"/>
                </a:cubicBezTo>
                <a:close/>
                <a:moveTo>
                  <a:pt x="22884" y="25685"/>
                </a:moveTo>
                <a:cubicBezTo>
                  <a:pt x="22950" y="25718"/>
                  <a:pt x="23051" y="25785"/>
                  <a:pt x="23084" y="25852"/>
                </a:cubicBezTo>
                <a:cubicBezTo>
                  <a:pt x="23184" y="26019"/>
                  <a:pt x="23217" y="26219"/>
                  <a:pt x="23217" y="26419"/>
                </a:cubicBezTo>
                <a:lnTo>
                  <a:pt x="23251" y="26419"/>
                </a:lnTo>
                <a:lnTo>
                  <a:pt x="23251" y="30622"/>
                </a:lnTo>
                <a:lnTo>
                  <a:pt x="23117" y="30622"/>
                </a:lnTo>
                <a:lnTo>
                  <a:pt x="23117" y="30789"/>
                </a:lnTo>
                <a:lnTo>
                  <a:pt x="22650" y="30789"/>
                </a:lnTo>
                <a:lnTo>
                  <a:pt x="22650" y="30622"/>
                </a:lnTo>
                <a:lnTo>
                  <a:pt x="22483" y="30622"/>
                </a:lnTo>
                <a:lnTo>
                  <a:pt x="22483" y="26419"/>
                </a:lnTo>
                <a:lnTo>
                  <a:pt x="22550" y="26419"/>
                </a:lnTo>
                <a:cubicBezTo>
                  <a:pt x="22550" y="26219"/>
                  <a:pt x="22584" y="26019"/>
                  <a:pt x="22650" y="25852"/>
                </a:cubicBezTo>
                <a:cubicBezTo>
                  <a:pt x="22717" y="25785"/>
                  <a:pt x="22784" y="25718"/>
                  <a:pt x="22884" y="25685"/>
                </a:cubicBezTo>
                <a:close/>
                <a:moveTo>
                  <a:pt x="24018" y="25685"/>
                </a:moveTo>
                <a:cubicBezTo>
                  <a:pt x="24118" y="25718"/>
                  <a:pt x="24185" y="25785"/>
                  <a:pt x="24251" y="25852"/>
                </a:cubicBezTo>
                <a:cubicBezTo>
                  <a:pt x="24318" y="26019"/>
                  <a:pt x="24351" y="26219"/>
                  <a:pt x="24351" y="26419"/>
                </a:cubicBezTo>
                <a:lnTo>
                  <a:pt x="24418" y="26419"/>
                </a:lnTo>
                <a:lnTo>
                  <a:pt x="24418" y="30622"/>
                </a:lnTo>
                <a:lnTo>
                  <a:pt x="24251" y="30622"/>
                </a:lnTo>
                <a:lnTo>
                  <a:pt x="24251" y="30789"/>
                </a:lnTo>
                <a:lnTo>
                  <a:pt x="23784" y="30789"/>
                </a:lnTo>
                <a:lnTo>
                  <a:pt x="23784" y="30622"/>
                </a:lnTo>
                <a:lnTo>
                  <a:pt x="23618" y="30622"/>
                </a:lnTo>
                <a:lnTo>
                  <a:pt x="23618" y="26419"/>
                </a:lnTo>
                <a:lnTo>
                  <a:pt x="23684" y="26419"/>
                </a:lnTo>
                <a:cubicBezTo>
                  <a:pt x="23684" y="26219"/>
                  <a:pt x="23718" y="26019"/>
                  <a:pt x="23784" y="25852"/>
                </a:cubicBezTo>
                <a:cubicBezTo>
                  <a:pt x="23851" y="25785"/>
                  <a:pt x="23918" y="25718"/>
                  <a:pt x="24018" y="25685"/>
                </a:cubicBezTo>
                <a:close/>
                <a:moveTo>
                  <a:pt x="25152" y="25685"/>
                </a:moveTo>
                <a:cubicBezTo>
                  <a:pt x="25252" y="25718"/>
                  <a:pt x="25319" y="25785"/>
                  <a:pt x="25386" y="25852"/>
                </a:cubicBezTo>
                <a:cubicBezTo>
                  <a:pt x="25452" y="26019"/>
                  <a:pt x="25486" y="26219"/>
                  <a:pt x="25486" y="26419"/>
                </a:cubicBezTo>
                <a:lnTo>
                  <a:pt x="25552" y="26419"/>
                </a:lnTo>
                <a:lnTo>
                  <a:pt x="25552" y="30622"/>
                </a:lnTo>
                <a:lnTo>
                  <a:pt x="25419" y="30622"/>
                </a:lnTo>
                <a:lnTo>
                  <a:pt x="25419" y="30789"/>
                </a:lnTo>
                <a:lnTo>
                  <a:pt x="24919" y="30789"/>
                </a:lnTo>
                <a:lnTo>
                  <a:pt x="24919" y="30622"/>
                </a:lnTo>
                <a:lnTo>
                  <a:pt x="24752" y="30622"/>
                </a:lnTo>
                <a:lnTo>
                  <a:pt x="24752" y="26419"/>
                </a:lnTo>
                <a:lnTo>
                  <a:pt x="24818" y="26419"/>
                </a:lnTo>
                <a:cubicBezTo>
                  <a:pt x="24818" y="26219"/>
                  <a:pt x="24852" y="26019"/>
                  <a:pt x="24919" y="25852"/>
                </a:cubicBezTo>
                <a:cubicBezTo>
                  <a:pt x="24985" y="25785"/>
                  <a:pt x="25052" y="25718"/>
                  <a:pt x="25152" y="25685"/>
                </a:cubicBezTo>
                <a:close/>
                <a:moveTo>
                  <a:pt x="26286" y="25685"/>
                </a:moveTo>
                <a:cubicBezTo>
                  <a:pt x="26386" y="25718"/>
                  <a:pt x="26486" y="25785"/>
                  <a:pt x="26520" y="25852"/>
                </a:cubicBezTo>
                <a:cubicBezTo>
                  <a:pt x="26586" y="26019"/>
                  <a:pt x="26653" y="26219"/>
                  <a:pt x="26653" y="26419"/>
                </a:cubicBezTo>
                <a:lnTo>
                  <a:pt x="26686" y="26419"/>
                </a:lnTo>
                <a:lnTo>
                  <a:pt x="26686" y="30622"/>
                </a:lnTo>
                <a:lnTo>
                  <a:pt x="26553" y="30622"/>
                </a:lnTo>
                <a:lnTo>
                  <a:pt x="26553" y="30789"/>
                </a:lnTo>
                <a:lnTo>
                  <a:pt x="26086" y="30789"/>
                </a:lnTo>
                <a:lnTo>
                  <a:pt x="26086" y="30622"/>
                </a:lnTo>
                <a:lnTo>
                  <a:pt x="25919" y="30622"/>
                </a:lnTo>
                <a:lnTo>
                  <a:pt x="25919" y="26419"/>
                </a:lnTo>
                <a:lnTo>
                  <a:pt x="25953" y="26419"/>
                </a:lnTo>
                <a:cubicBezTo>
                  <a:pt x="25953" y="26219"/>
                  <a:pt x="25986" y="26019"/>
                  <a:pt x="26086" y="25852"/>
                </a:cubicBezTo>
                <a:cubicBezTo>
                  <a:pt x="26119" y="25785"/>
                  <a:pt x="26219" y="25718"/>
                  <a:pt x="26286" y="25685"/>
                </a:cubicBezTo>
                <a:close/>
                <a:moveTo>
                  <a:pt x="27437" y="25677"/>
                </a:moveTo>
                <a:cubicBezTo>
                  <a:pt x="27537" y="25677"/>
                  <a:pt x="27637" y="25735"/>
                  <a:pt x="27654" y="25852"/>
                </a:cubicBezTo>
                <a:cubicBezTo>
                  <a:pt x="27754" y="26019"/>
                  <a:pt x="27787" y="26219"/>
                  <a:pt x="27787" y="26419"/>
                </a:cubicBezTo>
                <a:lnTo>
                  <a:pt x="27821" y="26419"/>
                </a:lnTo>
                <a:lnTo>
                  <a:pt x="27821" y="30622"/>
                </a:lnTo>
                <a:lnTo>
                  <a:pt x="27687" y="30622"/>
                </a:lnTo>
                <a:lnTo>
                  <a:pt x="27687" y="30789"/>
                </a:lnTo>
                <a:lnTo>
                  <a:pt x="27220" y="30789"/>
                </a:lnTo>
                <a:lnTo>
                  <a:pt x="27220" y="30622"/>
                </a:lnTo>
                <a:lnTo>
                  <a:pt x="27053" y="30622"/>
                </a:lnTo>
                <a:lnTo>
                  <a:pt x="27053" y="26419"/>
                </a:lnTo>
                <a:lnTo>
                  <a:pt x="27120" y="26419"/>
                </a:lnTo>
                <a:cubicBezTo>
                  <a:pt x="27120" y="26219"/>
                  <a:pt x="27153" y="26019"/>
                  <a:pt x="27220" y="25852"/>
                </a:cubicBezTo>
                <a:cubicBezTo>
                  <a:pt x="27237" y="25735"/>
                  <a:pt x="27337" y="25677"/>
                  <a:pt x="27437" y="25677"/>
                </a:cubicBezTo>
                <a:close/>
                <a:moveTo>
                  <a:pt x="31240" y="25691"/>
                </a:moveTo>
                <a:cubicBezTo>
                  <a:pt x="31331" y="25726"/>
                  <a:pt x="31394" y="25789"/>
                  <a:pt x="31457" y="25852"/>
                </a:cubicBezTo>
                <a:cubicBezTo>
                  <a:pt x="31523" y="26019"/>
                  <a:pt x="31557" y="26219"/>
                  <a:pt x="31557" y="26419"/>
                </a:cubicBezTo>
                <a:lnTo>
                  <a:pt x="31623" y="26419"/>
                </a:lnTo>
                <a:lnTo>
                  <a:pt x="31623" y="30622"/>
                </a:lnTo>
                <a:lnTo>
                  <a:pt x="31490" y="30622"/>
                </a:lnTo>
                <a:lnTo>
                  <a:pt x="31490" y="30789"/>
                </a:lnTo>
                <a:lnTo>
                  <a:pt x="30990" y="30789"/>
                </a:lnTo>
                <a:lnTo>
                  <a:pt x="30990" y="30622"/>
                </a:lnTo>
                <a:lnTo>
                  <a:pt x="30823" y="30622"/>
                </a:lnTo>
                <a:lnTo>
                  <a:pt x="30823" y="26419"/>
                </a:lnTo>
                <a:lnTo>
                  <a:pt x="30889" y="26419"/>
                </a:lnTo>
                <a:cubicBezTo>
                  <a:pt x="30889" y="26219"/>
                  <a:pt x="30923" y="26019"/>
                  <a:pt x="30990" y="25852"/>
                </a:cubicBezTo>
                <a:cubicBezTo>
                  <a:pt x="31053" y="25789"/>
                  <a:pt x="31145" y="25726"/>
                  <a:pt x="31240" y="25691"/>
                </a:cubicBezTo>
                <a:close/>
                <a:moveTo>
                  <a:pt x="32357" y="25685"/>
                </a:moveTo>
                <a:cubicBezTo>
                  <a:pt x="32457" y="25718"/>
                  <a:pt x="32557" y="25785"/>
                  <a:pt x="32591" y="25852"/>
                </a:cubicBezTo>
                <a:cubicBezTo>
                  <a:pt x="32691" y="26019"/>
                  <a:pt x="32724" y="26219"/>
                  <a:pt x="32724" y="26419"/>
                </a:cubicBezTo>
                <a:lnTo>
                  <a:pt x="32791" y="26419"/>
                </a:lnTo>
                <a:lnTo>
                  <a:pt x="32791" y="30622"/>
                </a:lnTo>
                <a:lnTo>
                  <a:pt x="32624" y="30622"/>
                </a:lnTo>
                <a:lnTo>
                  <a:pt x="32624" y="30789"/>
                </a:lnTo>
                <a:lnTo>
                  <a:pt x="32157" y="30789"/>
                </a:lnTo>
                <a:lnTo>
                  <a:pt x="32157" y="30622"/>
                </a:lnTo>
                <a:lnTo>
                  <a:pt x="31990" y="30622"/>
                </a:lnTo>
                <a:lnTo>
                  <a:pt x="31990" y="26419"/>
                </a:lnTo>
                <a:lnTo>
                  <a:pt x="32024" y="26419"/>
                </a:lnTo>
                <a:cubicBezTo>
                  <a:pt x="32024" y="26219"/>
                  <a:pt x="32090" y="26019"/>
                  <a:pt x="32157" y="25852"/>
                </a:cubicBezTo>
                <a:cubicBezTo>
                  <a:pt x="32190" y="25785"/>
                  <a:pt x="32290" y="25718"/>
                  <a:pt x="32357" y="25685"/>
                </a:cubicBezTo>
                <a:close/>
                <a:moveTo>
                  <a:pt x="33525" y="25685"/>
                </a:moveTo>
                <a:cubicBezTo>
                  <a:pt x="33625" y="25718"/>
                  <a:pt x="33691" y="25785"/>
                  <a:pt x="33758" y="25852"/>
                </a:cubicBezTo>
                <a:cubicBezTo>
                  <a:pt x="33825" y="26019"/>
                  <a:pt x="33858" y="26219"/>
                  <a:pt x="33858" y="26419"/>
                </a:cubicBezTo>
                <a:lnTo>
                  <a:pt x="33925" y="26419"/>
                </a:lnTo>
                <a:lnTo>
                  <a:pt x="33925" y="30622"/>
                </a:lnTo>
                <a:lnTo>
                  <a:pt x="33792" y="30622"/>
                </a:lnTo>
                <a:lnTo>
                  <a:pt x="33792" y="30789"/>
                </a:lnTo>
                <a:lnTo>
                  <a:pt x="33291" y="30789"/>
                </a:lnTo>
                <a:lnTo>
                  <a:pt x="33291" y="30622"/>
                </a:lnTo>
                <a:lnTo>
                  <a:pt x="33124" y="30622"/>
                </a:lnTo>
                <a:lnTo>
                  <a:pt x="33124" y="26419"/>
                </a:lnTo>
                <a:lnTo>
                  <a:pt x="33191" y="26419"/>
                </a:lnTo>
                <a:cubicBezTo>
                  <a:pt x="33191" y="26219"/>
                  <a:pt x="33224" y="26019"/>
                  <a:pt x="33291" y="25852"/>
                </a:cubicBezTo>
                <a:cubicBezTo>
                  <a:pt x="33358" y="25785"/>
                  <a:pt x="33425" y="25718"/>
                  <a:pt x="33525" y="25685"/>
                </a:cubicBezTo>
                <a:close/>
                <a:moveTo>
                  <a:pt x="34659" y="25685"/>
                </a:moveTo>
                <a:cubicBezTo>
                  <a:pt x="34759" y="25718"/>
                  <a:pt x="34826" y="25785"/>
                  <a:pt x="34892" y="25852"/>
                </a:cubicBezTo>
                <a:cubicBezTo>
                  <a:pt x="34959" y="26019"/>
                  <a:pt x="34992" y="26219"/>
                  <a:pt x="34992" y="26419"/>
                </a:cubicBezTo>
                <a:lnTo>
                  <a:pt x="35059" y="26419"/>
                </a:lnTo>
                <a:lnTo>
                  <a:pt x="35059" y="30622"/>
                </a:lnTo>
                <a:lnTo>
                  <a:pt x="34892" y="30622"/>
                </a:lnTo>
                <a:lnTo>
                  <a:pt x="34892" y="30789"/>
                </a:lnTo>
                <a:lnTo>
                  <a:pt x="34459" y="30789"/>
                </a:lnTo>
                <a:lnTo>
                  <a:pt x="34459" y="30622"/>
                </a:lnTo>
                <a:lnTo>
                  <a:pt x="34259" y="30622"/>
                </a:lnTo>
                <a:lnTo>
                  <a:pt x="34259" y="26419"/>
                </a:lnTo>
                <a:lnTo>
                  <a:pt x="34325" y="26419"/>
                </a:lnTo>
                <a:cubicBezTo>
                  <a:pt x="34325" y="26219"/>
                  <a:pt x="34359" y="26019"/>
                  <a:pt x="34425" y="25852"/>
                </a:cubicBezTo>
                <a:cubicBezTo>
                  <a:pt x="34492" y="25785"/>
                  <a:pt x="34559" y="25718"/>
                  <a:pt x="34659" y="25685"/>
                </a:cubicBezTo>
                <a:close/>
                <a:moveTo>
                  <a:pt x="35806" y="25677"/>
                </a:moveTo>
                <a:cubicBezTo>
                  <a:pt x="35910" y="25677"/>
                  <a:pt x="36010" y="25735"/>
                  <a:pt x="36027" y="25852"/>
                </a:cubicBezTo>
                <a:cubicBezTo>
                  <a:pt x="36093" y="26019"/>
                  <a:pt x="36127" y="26219"/>
                  <a:pt x="36127" y="26419"/>
                </a:cubicBezTo>
                <a:lnTo>
                  <a:pt x="36193" y="26419"/>
                </a:lnTo>
                <a:lnTo>
                  <a:pt x="36193" y="30622"/>
                </a:lnTo>
                <a:lnTo>
                  <a:pt x="36060" y="30622"/>
                </a:lnTo>
                <a:lnTo>
                  <a:pt x="36060" y="30789"/>
                </a:lnTo>
                <a:lnTo>
                  <a:pt x="35560" y="30789"/>
                </a:lnTo>
                <a:lnTo>
                  <a:pt x="35560" y="30622"/>
                </a:lnTo>
                <a:lnTo>
                  <a:pt x="35393" y="30622"/>
                </a:lnTo>
                <a:lnTo>
                  <a:pt x="35393" y="26419"/>
                </a:lnTo>
                <a:lnTo>
                  <a:pt x="35459" y="26419"/>
                </a:lnTo>
                <a:cubicBezTo>
                  <a:pt x="35459" y="26219"/>
                  <a:pt x="35493" y="26019"/>
                  <a:pt x="35560" y="25852"/>
                </a:cubicBezTo>
                <a:cubicBezTo>
                  <a:pt x="35593" y="25735"/>
                  <a:pt x="35701" y="25677"/>
                  <a:pt x="35806" y="25677"/>
                </a:cubicBezTo>
                <a:close/>
                <a:moveTo>
                  <a:pt x="36944" y="25677"/>
                </a:moveTo>
                <a:cubicBezTo>
                  <a:pt x="37044" y="25677"/>
                  <a:pt x="37144" y="25735"/>
                  <a:pt x="37161" y="25852"/>
                </a:cubicBezTo>
                <a:cubicBezTo>
                  <a:pt x="37227" y="26019"/>
                  <a:pt x="37294" y="26219"/>
                  <a:pt x="37261" y="26419"/>
                </a:cubicBezTo>
                <a:lnTo>
                  <a:pt x="37361" y="26419"/>
                </a:lnTo>
                <a:lnTo>
                  <a:pt x="37361" y="30622"/>
                </a:lnTo>
                <a:lnTo>
                  <a:pt x="37227" y="30622"/>
                </a:lnTo>
                <a:lnTo>
                  <a:pt x="37227" y="30789"/>
                </a:lnTo>
                <a:lnTo>
                  <a:pt x="36727" y="30789"/>
                </a:lnTo>
                <a:lnTo>
                  <a:pt x="36727" y="30622"/>
                </a:lnTo>
                <a:lnTo>
                  <a:pt x="36560" y="30622"/>
                </a:lnTo>
                <a:lnTo>
                  <a:pt x="36560" y="26419"/>
                </a:lnTo>
                <a:lnTo>
                  <a:pt x="36594" y="26419"/>
                </a:lnTo>
                <a:cubicBezTo>
                  <a:pt x="36594" y="26219"/>
                  <a:pt x="36627" y="26019"/>
                  <a:pt x="36727" y="25852"/>
                </a:cubicBezTo>
                <a:cubicBezTo>
                  <a:pt x="36744" y="25735"/>
                  <a:pt x="36844" y="25677"/>
                  <a:pt x="36944" y="25677"/>
                </a:cubicBezTo>
                <a:close/>
                <a:moveTo>
                  <a:pt x="38128" y="25685"/>
                </a:moveTo>
                <a:cubicBezTo>
                  <a:pt x="38195" y="25718"/>
                  <a:pt x="38295" y="25785"/>
                  <a:pt x="38328" y="25852"/>
                </a:cubicBezTo>
                <a:cubicBezTo>
                  <a:pt x="38428" y="26019"/>
                  <a:pt x="38462" y="26219"/>
                  <a:pt x="38462" y="26419"/>
                </a:cubicBezTo>
                <a:lnTo>
                  <a:pt x="38495" y="26419"/>
                </a:lnTo>
                <a:lnTo>
                  <a:pt x="38495" y="30622"/>
                </a:lnTo>
                <a:lnTo>
                  <a:pt x="38362" y="30622"/>
                </a:lnTo>
                <a:lnTo>
                  <a:pt x="38362" y="30789"/>
                </a:lnTo>
                <a:lnTo>
                  <a:pt x="37895" y="30789"/>
                </a:lnTo>
                <a:lnTo>
                  <a:pt x="37895" y="30622"/>
                </a:lnTo>
                <a:lnTo>
                  <a:pt x="37694" y="30622"/>
                </a:lnTo>
                <a:lnTo>
                  <a:pt x="37694" y="26419"/>
                </a:lnTo>
                <a:lnTo>
                  <a:pt x="37794" y="26419"/>
                </a:lnTo>
                <a:cubicBezTo>
                  <a:pt x="37761" y="26219"/>
                  <a:pt x="37828" y="26019"/>
                  <a:pt x="37895" y="25852"/>
                </a:cubicBezTo>
                <a:cubicBezTo>
                  <a:pt x="37928" y="25785"/>
                  <a:pt x="38028" y="25718"/>
                  <a:pt x="38128" y="25685"/>
                </a:cubicBezTo>
                <a:close/>
                <a:moveTo>
                  <a:pt x="39229" y="25685"/>
                </a:moveTo>
                <a:cubicBezTo>
                  <a:pt x="39329" y="25718"/>
                  <a:pt x="39396" y="25785"/>
                  <a:pt x="39462" y="25852"/>
                </a:cubicBezTo>
                <a:cubicBezTo>
                  <a:pt x="39529" y="26019"/>
                  <a:pt x="39562" y="26219"/>
                  <a:pt x="39562" y="26419"/>
                </a:cubicBezTo>
                <a:lnTo>
                  <a:pt x="39629" y="26419"/>
                </a:lnTo>
                <a:lnTo>
                  <a:pt x="39629" y="30622"/>
                </a:lnTo>
                <a:lnTo>
                  <a:pt x="39462" y="30622"/>
                </a:lnTo>
                <a:lnTo>
                  <a:pt x="39462" y="30789"/>
                </a:lnTo>
                <a:lnTo>
                  <a:pt x="39029" y="30789"/>
                </a:lnTo>
                <a:lnTo>
                  <a:pt x="39029" y="30622"/>
                </a:lnTo>
                <a:lnTo>
                  <a:pt x="38829" y="30622"/>
                </a:lnTo>
                <a:lnTo>
                  <a:pt x="38829" y="26419"/>
                </a:lnTo>
                <a:lnTo>
                  <a:pt x="38895" y="26419"/>
                </a:lnTo>
                <a:cubicBezTo>
                  <a:pt x="38895" y="26219"/>
                  <a:pt x="38929" y="26019"/>
                  <a:pt x="38995" y="25852"/>
                </a:cubicBezTo>
                <a:cubicBezTo>
                  <a:pt x="39062" y="25785"/>
                  <a:pt x="39129" y="25718"/>
                  <a:pt x="39229" y="25685"/>
                </a:cubicBezTo>
                <a:close/>
                <a:moveTo>
                  <a:pt x="15579" y="31089"/>
                </a:moveTo>
                <a:lnTo>
                  <a:pt x="15579" y="32056"/>
                </a:lnTo>
                <a:lnTo>
                  <a:pt x="6105" y="32056"/>
                </a:lnTo>
                <a:lnTo>
                  <a:pt x="6105" y="31089"/>
                </a:lnTo>
                <a:close/>
                <a:moveTo>
                  <a:pt x="28421" y="31089"/>
                </a:moveTo>
                <a:lnTo>
                  <a:pt x="28421" y="32056"/>
                </a:lnTo>
                <a:lnTo>
                  <a:pt x="17346" y="32056"/>
                </a:lnTo>
                <a:lnTo>
                  <a:pt x="17346" y="31089"/>
                </a:lnTo>
                <a:close/>
                <a:moveTo>
                  <a:pt x="39796" y="31089"/>
                </a:moveTo>
                <a:lnTo>
                  <a:pt x="39796" y="32056"/>
                </a:lnTo>
                <a:lnTo>
                  <a:pt x="30689" y="32056"/>
                </a:lnTo>
                <a:lnTo>
                  <a:pt x="30689" y="31089"/>
                </a:lnTo>
                <a:close/>
                <a:moveTo>
                  <a:pt x="3370" y="45900"/>
                </a:moveTo>
                <a:cubicBezTo>
                  <a:pt x="3470" y="45933"/>
                  <a:pt x="3570" y="46000"/>
                  <a:pt x="3670" y="46100"/>
                </a:cubicBezTo>
                <a:cubicBezTo>
                  <a:pt x="3737" y="46267"/>
                  <a:pt x="3803" y="46467"/>
                  <a:pt x="3803" y="46667"/>
                </a:cubicBezTo>
                <a:lnTo>
                  <a:pt x="4004" y="46667"/>
                </a:lnTo>
                <a:lnTo>
                  <a:pt x="4037" y="47434"/>
                </a:lnTo>
                <a:lnTo>
                  <a:pt x="4037" y="48835"/>
                </a:lnTo>
                <a:lnTo>
                  <a:pt x="3837" y="48835"/>
                </a:lnTo>
                <a:cubicBezTo>
                  <a:pt x="3837" y="48935"/>
                  <a:pt x="3770" y="48968"/>
                  <a:pt x="3670" y="49102"/>
                </a:cubicBezTo>
                <a:cubicBezTo>
                  <a:pt x="3603" y="49202"/>
                  <a:pt x="3503" y="49269"/>
                  <a:pt x="3403" y="49302"/>
                </a:cubicBezTo>
                <a:cubicBezTo>
                  <a:pt x="3303" y="49269"/>
                  <a:pt x="3203" y="49202"/>
                  <a:pt x="3136" y="49135"/>
                </a:cubicBezTo>
                <a:cubicBezTo>
                  <a:pt x="3036" y="48968"/>
                  <a:pt x="3003" y="48935"/>
                  <a:pt x="3003" y="48835"/>
                </a:cubicBezTo>
                <a:lnTo>
                  <a:pt x="2769" y="48835"/>
                </a:lnTo>
                <a:lnTo>
                  <a:pt x="2769" y="46667"/>
                </a:lnTo>
                <a:lnTo>
                  <a:pt x="2970" y="46667"/>
                </a:lnTo>
                <a:cubicBezTo>
                  <a:pt x="2970" y="46467"/>
                  <a:pt x="3003" y="46267"/>
                  <a:pt x="3103" y="46100"/>
                </a:cubicBezTo>
                <a:cubicBezTo>
                  <a:pt x="3170" y="46000"/>
                  <a:pt x="3270" y="45933"/>
                  <a:pt x="3370" y="45900"/>
                </a:cubicBezTo>
                <a:close/>
                <a:moveTo>
                  <a:pt x="9808" y="34692"/>
                </a:moveTo>
                <a:cubicBezTo>
                  <a:pt x="9808" y="34692"/>
                  <a:pt x="14778" y="36226"/>
                  <a:pt x="14778" y="39829"/>
                </a:cubicBezTo>
                <a:lnTo>
                  <a:pt x="14778" y="46233"/>
                </a:lnTo>
                <a:cubicBezTo>
                  <a:pt x="14845" y="46367"/>
                  <a:pt x="14878" y="46533"/>
                  <a:pt x="14878" y="46700"/>
                </a:cubicBezTo>
                <a:lnTo>
                  <a:pt x="15078" y="46700"/>
                </a:lnTo>
                <a:lnTo>
                  <a:pt x="15078" y="47434"/>
                </a:lnTo>
                <a:lnTo>
                  <a:pt x="15078" y="48835"/>
                </a:lnTo>
                <a:lnTo>
                  <a:pt x="14878" y="48835"/>
                </a:lnTo>
                <a:cubicBezTo>
                  <a:pt x="14878" y="48935"/>
                  <a:pt x="14845" y="48968"/>
                  <a:pt x="14745" y="49102"/>
                </a:cubicBezTo>
                <a:cubicBezTo>
                  <a:pt x="14678" y="49202"/>
                  <a:pt x="14578" y="49269"/>
                  <a:pt x="14444" y="49302"/>
                </a:cubicBezTo>
                <a:cubicBezTo>
                  <a:pt x="14344" y="49269"/>
                  <a:pt x="14244" y="49202"/>
                  <a:pt x="14178" y="49135"/>
                </a:cubicBezTo>
                <a:cubicBezTo>
                  <a:pt x="14077" y="48968"/>
                  <a:pt x="14044" y="48935"/>
                  <a:pt x="14044" y="48835"/>
                </a:cubicBezTo>
                <a:lnTo>
                  <a:pt x="13811" y="48835"/>
                </a:lnTo>
                <a:lnTo>
                  <a:pt x="13811" y="47201"/>
                </a:lnTo>
                <a:lnTo>
                  <a:pt x="13510" y="47201"/>
                </a:lnTo>
                <a:lnTo>
                  <a:pt x="13510" y="48835"/>
                </a:lnTo>
                <a:lnTo>
                  <a:pt x="13277" y="48835"/>
                </a:lnTo>
                <a:cubicBezTo>
                  <a:pt x="13277" y="48935"/>
                  <a:pt x="13244" y="48968"/>
                  <a:pt x="13143" y="49102"/>
                </a:cubicBezTo>
                <a:cubicBezTo>
                  <a:pt x="13077" y="49202"/>
                  <a:pt x="12977" y="49269"/>
                  <a:pt x="12877" y="49302"/>
                </a:cubicBezTo>
                <a:cubicBezTo>
                  <a:pt x="12777" y="49269"/>
                  <a:pt x="12676" y="49202"/>
                  <a:pt x="12610" y="49135"/>
                </a:cubicBezTo>
                <a:cubicBezTo>
                  <a:pt x="12510" y="48968"/>
                  <a:pt x="12443" y="48935"/>
                  <a:pt x="12443" y="48835"/>
                </a:cubicBezTo>
                <a:lnTo>
                  <a:pt x="12243" y="48835"/>
                </a:lnTo>
                <a:lnTo>
                  <a:pt x="12243" y="47201"/>
                </a:lnTo>
                <a:lnTo>
                  <a:pt x="11943" y="47201"/>
                </a:lnTo>
                <a:lnTo>
                  <a:pt x="11943" y="48835"/>
                </a:lnTo>
                <a:lnTo>
                  <a:pt x="11709" y="48835"/>
                </a:lnTo>
                <a:cubicBezTo>
                  <a:pt x="11709" y="48935"/>
                  <a:pt x="11676" y="48968"/>
                  <a:pt x="11576" y="49102"/>
                </a:cubicBezTo>
                <a:cubicBezTo>
                  <a:pt x="11509" y="49202"/>
                  <a:pt x="11409" y="49269"/>
                  <a:pt x="11309" y="49302"/>
                </a:cubicBezTo>
                <a:cubicBezTo>
                  <a:pt x="11175" y="49269"/>
                  <a:pt x="11109" y="49202"/>
                  <a:pt x="11042" y="49135"/>
                </a:cubicBezTo>
                <a:cubicBezTo>
                  <a:pt x="10909" y="48968"/>
                  <a:pt x="10875" y="48935"/>
                  <a:pt x="10875" y="48835"/>
                </a:cubicBezTo>
                <a:lnTo>
                  <a:pt x="10675" y="48835"/>
                </a:lnTo>
                <a:lnTo>
                  <a:pt x="10675" y="47201"/>
                </a:lnTo>
                <a:lnTo>
                  <a:pt x="10375" y="47201"/>
                </a:lnTo>
                <a:lnTo>
                  <a:pt x="10375" y="48835"/>
                </a:lnTo>
                <a:lnTo>
                  <a:pt x="10141" y="48835"/>
                </a:lnTo>
                <a:cubicBezTo>
                  <a:pt x="10141" y="48935"/>
                  <a:pt x="10108" y="48968"/>
                  <a:pt x="10008" y="49102"/>
                </a:cubicBezTo>
                <a:cubicBezTo>
                  <a:pt x="9941" y="49202"/>
                  <a:pt x="9841" y="49269"/>
                  <a:pt x="9741" y="49302"/>
                </a:cubicBezTo>
                <a:cubicBezTo>
                  <a:pt x="9608" y="49269"/>
                  <a:pt x="9541" y="49202"/>
                  <a:pt x="9474" y="49135"/>
                </a:cubicBezTo>
                <a:cubicBezTo>
                  <a:pt x="9341" y="48968"/>
                  <a:pt x="9307" y="48935"/>
                  <a:pt x="9307" y="48835"/>
                </a:cubicBezTo>
                <a:lnTo>
                  <a:pt x="9107" y="48835"/>
                </a:lnTo>
                <a:lnTo>
                  <a:pt x="9107" y="47201"/>
                </a:lnTo>
                <a:lnTo>
                  <a:pt x="8774" y="47201"/>
                </a:lnTo>
                <a:lnTo>
                  <a:pt x="8774" y="48835"/>
                </a:lnTo>
                <a:lnTo>
                  <a:pt x="8574" y="48835"/>
                </a:lnTo>
                <a:cubicBezTo>
                  <a:pt x="8574" y="48935"/>
                  <a:pt x="8540" y="48968"/>
                  <a:pt x="8440" y="49102"/>
                </a:cubicBezTo>
                <a:cubicBezTo>
                  <a:pt x="8373" y="49202"/>
                  <a:pt x="8273" y="49269"/>
                  <a:pt x="8140" y="49302"/>
                </a:cubicBezTo>
                <a:cubicBezTo>
                  <a:pt x="8040" y="49269"/>
                  <a:pt x="7940" y="49202"/>
                  <a:pt x="7873" y="49135"/>
                </a:cubicBezTo>
                <a:cubicBezTo>
                  <a:pt x="7773" y="48968"/>
                  <a:pt x="7740" y="48935"/>
                  <a:pt x="7740" y="48835"/>
                </a:cubicBezTo>
                <a:lnTo>
                  <a:pt x="7506" y="48835"/>
                </a:lnTo>
                <a:lnTo>
                  <a:pt x="7506" y="47201"/>
                </a:lnTo>
                <a:lnTo>
                  <a:pt x="7206" y="47201"/>
                </a:lnTo>
                <a:lnTo>
                  <a:pt x="7206" y="48835"/>
                </a:lnTo>
                <a:lnTo>
                  <a:pt x="7006" y="48835"/>
                </a:lnTo>
                <a:cubicBezTo>
                  <a:pt x="7006" y="48935"/>
                  <a:pt x="6972" y="48968"/>
                  <a:pt x="6839" y="49102"/>
                </a:cubicBezTo>
                <a:cubicBezTo>
                  <a:pt x="6772" y="49202"/>
                  <a:pt x="6672" y="49269"/>
                  <a:pt x="6572" y="49302"/>
                </a:cubicBezTo>
                <a:cubicBezTo>
                  <a:pt x="6472" y="49269"/>
                  <a:pt x="6372" y="49202"/>
                  <a:pt x="6305" y="49135"/>
                </a:cubicBezTo>
                <a:cubicBezTo>
                  <a:pt x="6205" y="48968"/>
                  <a:pt x="6172" y="48935"/>
                  <a:pt x="6172" y="48835"/>
                </a:cubicBezTo>
                <a:lnTo>
                  <a:pt x="5938" y="48835"/>
                </a:lnTo>
                <a:lnTo>
                  <a:pt x="5938" y="47201"/>
                </a:lnTo>
                <a:lnTo>
                  <a:pt x="5605" y="47201"/>
                </a:lnTo>
                <a:lnTo>
                  <a:pt x="5605" y="48835"/>
                </a:lnTo>
                <a:lnTo>
                  <a:pt x="5405" y="48835"/>
                </a:lnTo>
                <a:cubicBezTo>
                  <a:pt x="5405" y="48935"/>
                  <a:pt x="5371" y="48968"/>
                  <a:pt x="5271" y="49102"/>
                </a:cubicBezTo>
                <a:cubicBezTo>
                  <a:pt x="5204" y="49202"/>
                  <a:pt x="5104" y="49269"/>
                  <a:pt x="5004" y="49302"/>
                </a:cubicBezTo>
                <a:cubicBezTo>
                  <a:pt x="4871" y="49269"/>
                  <a:pt x="4771" y="49202"/>
                  <a:pt x="4704" y="49135"/>
                </a:cubicBezTo>
                <a:cubicBezTo>
                  <a:pt x="4604" y="48968"/>
                  <a:pt x="4571" y="48935"/>
                  <a:pt x="4571" y="48835"/>
                </a:cubicBezTo>
                <a:lnTo>
                  <a:pt x="4337" y="48835"/>
                </a:lnTo>
                <a:lnTo>
                  <a:pt x="4337" y="46667"/>
                </a:lnTo>
                <a:lnTo>
                  <a:pt x="4571" y="46667"/>
                </a:lnTo>
                <a:cubicBezTo>
                  <a:pt x="4571" y="46467"/>
                  <a:pt x="4604" y="46267"/>
                  <a:pt x="4704" y="46100"/>
                </a:cubicBezTo>
                <a:cubicBezTo>
                  <a:pt x="4737" y="46033"/>
                  <a:pt x="4771" y="46000"/>
                  <a:pt x="4838" y="45966"/>
                </a:cubicBezTo>
                <a:lnTo>
                  <a:pt x="4838" y="39829"/>
                </a:lnTo>
                <a:cubicBezTo>
                  <a:pt x="4838" y="36359"/>
                  <a:pt x="9808" y="34692"/>
                  <a:pt x="9808" y="34692"/>
                </a:cubicBezTo>
                <a:close/>
                <a:moveTo>
                  <a:pt x="16012" y="45900"/>
                </a:moveTo>
                <a:cubicBezTo>
                  <a:pt x="16146" y="45933"/>
                  <a:pt x="16212" y="46000"/>
                  <a:pt x="16279" y="46100"/>
                </a:cubicBezTo>
                <a:cubicBezTo>
                  <a:pt x="16379" y="46267"/>
                  <a:pt x="16446" y="46467"/>
                  <a:pt x="16446" y="46667"/>
                </a:cubicBezTo>
                <a:lnTo>
                  <a:pt x="16646" y="46667"/>
                </a:lnTo>
                <a:lnTo>
                  <a:pt x="16646" y="47434"/>
                </a:lnTo>
                <a:lnTo>
                  <a:pt x="16646" y="48835"/>
                </a:lnTo>
                <a:lnTo>
                  <a:pt x="16446" y="48835"/>
                </a:lnTo>
                <a:cubicBezTo>
                  <a:pt x="16446" y="48935"/>
                  <a:pt x="16412" y="48968"/>
                  <a:pt x="16312" y="49102"/>
                </a:cubicBezTo>
                <a:cubicBezTo>
                  <a:pt x="16246" y="49202"/>
                  <a:pt x="16146" y="49269"/>
                  <a:pt x="16046" y="49302"/>
                </a:cubicBezTo>
                <a:cubicBezTo>
                  <a:pt x="15912" y="49269"/>
                  <a:pt x="15812" y="49202"/>
                  <a:pt x="15745" y="49135"/>
                </a:cubicBezTo>
                <a:cubicBezTo>
                  <a:pt x="15645" y="48968"/>
                  <a:pt x="15612" y="48935"/>
                  <a:pt x="15612" y="48835"/>
                </a:cubicBezTo>
                <a:lnTo>
                  <a:pt x="15378" y="48835"/>
                </a:lnTo>
                <a:lnTo>
                  <a:pt x="15378" y="46667"/>
                </a:lnTo>
                <a:lnTo>
                  <a:pt x="15612" y="46667"/>
                </a:lnTo>
                <a:cubicBezTo>
                  <a:pt x="15612" y="46467"/>
                  <a:pt x="15645" y="46267"/>
                  <a:pt x="15745" y="46100"/>
                </a:cubicBezTo>
                <a:cubicBezTo>
                  <a:pt x="15812" y="46000"/>
                  <a:pt x="15912" y="45933"/>
                  <a:pt x="16012" y="45900"/>
                </a:cubicBezTo>
                <a:close/>
                <a:moveTo>
                  <a:pt x="22884" y="33557"/>
                </a:moveTo>
                <a:cubicBezTo>
                  <a:pt x="26253" y="33557"/>
                  <a:pt x="28988" y="36293"/>
                  <a:pt x="28988" y="39662"/>
                </a:cubicBezTo>
                <a:lnTo>
                  <a:pt x="28988" y="46200"/>
                </a:lnTo>
                <a:cubicBezTo>
                  <a:pt x="29021" y="46367"/>
                  <a:pt x="29055" y="46500"/>
                  <a:pt x="29055" y="46667"/>
                </a:cubicBezTo>
                <a:lnTo>
                  <a:pt x="29288" y="46667"/>
                </a:lnTo>
                <a:lnTo>
                  <a:pt x="29288" y="47434"/>
                </a:lnTo>
                <a:lnTo>
                  <a:pt x="29288" y="48835"/>
                </a:lnTo>
                <a:lnTo>
                  <a:pt x="29088" y="48835"/>
                </a:lnTo>
                <a:cubicBezTo>
                  <a:pt x="29088" y="48935"/>
                  <a:pt x="29055" y="48968"/>
                  <a:pt x="28955" y="49102"/>
                </a:cubicBezTo>
                <a:cubicBezTo>
                  <a:pt x="28888" y="49202"/>
                  <a:pt x="28788" y="49269"/>
                  <a:pt x="28655" y="49302"/>
                </a:cubicBezTo>
                <a:cubicBezTo>
                  <a:pt x="28554" y="49269"/>
                  <a:pt x="28454" y="49202"/>
                  <a:pt x="28388" y="49135"/>
                </a:cubicBezTo>
                <a:cubicBezTo>
                  <a:pt x="28288" y="48968"/>
                  <a:pt x="28254" y="48935"/>
                  <a:pt x="28254" y="48835"/>
                </a:cubicBezTo>
                <a:lnTo>
                  <a:pt x="28021" y="48835"/>
                </a:lnTo>
                <a:lnTo>
                  <a:pt x="28021" y="47201"/>
                </a:lnTo>
                <a:lnTo>
                  <a:pt x="27721" y="47201"/>
                </a:lnTo>
                <a:lnTo>
                  <a:pt x="27721" y="48835"/>
                </a:lnTo>
                <a:lnTo>
                  <a:pt x="27487" y="48835"/>
                </a:lnTo>
                <a:cubicBezTo>
                  <a:pt x="27487" y="48935"/>
                  <a:pt x="27454" y="48968"/>
                  <a:pt x="27354" y="49102"/>
                </a:cubicBezTo>
                <a:cubicBezTo>
                  <a:pt x="27287" y="49202"/>
                  <a:pt x="27187" y="49269"/>
                  <a:pt x="27087" y="49302"/>
                </a:cubicBezTo>
                <a:cubicBezTo>
                  <a:pt x="26987" y="49269"/>
                  <a:pt x="26887" y="49202"/>
                  <a:pt x="26820" y="49135"/>
                </a:cubicBezTo>
                <a:cubicBezTo>
                  <a:pt x="26720" y="48968"/>
                  <a:pt x="26686" y="48935"/>
                  <a:pt x="26686" y="48835"/>
                </a:cubicBezTo>
                <a:lnTo>
                  <a:pt x="26453" y="48835"/>
                </a:lnTo>
                <a:lnTo>
                  <a:pt x="26453" y="47201"/>
                </a:lnTo>
                <a:lnTo>
                  <a:pt x="26119" y="47201"/>
                </a:lnTo>
                <a:lnTo>
                  <a:pt x="26119" y="48835"/>
                </a:lnTo>
                <a:lnTo>
                  <a:pt x="25919" y="48835"/>
                </a:lnTo>
                <a:cubicBezTo>
                  <a:pt x="25919" y="48935"/>
                  <a:pt x="25886" y="48968"/>
                  <a:pt x="25786" y="49102"/>
                </a:cubicBezTo>
                <a:cubicBezTo>
                  <a:pt x="25719" y="49202"/>
                  <a:pt x="25619" y="49269"/>
                  <a:pt x="25519" y="49302"/>
                </a:cubicBezTo>
                <a:cubicBezTo>
                  <a:pt x="25386" y="49269"/>
                  <a:pt x="25319" y="49202"/>
                  <a:pt x="25219" y="49135"/>
                </a:cubicBezTo>
                <a:cubicBezTo>
                  <a:pt x="25119" y="48968"/>
                  <a:pt x="25085" y="48935"/>
                  <a:pt x="25085" y="48835"/>
                </a:cubicBezTo>
                <a:lnTo>
                  <a:pt x="24885" y="48835"/>
                </a:lnTo>
                <a:lnTo>
                  <a:pt x="24885" y="47201"/>
                </a:lnTo>
                <a:lnTo>
                  <a:pt x="24552" y="47201"/>
                </a:lnTo>
                <a:lnTo>
                  <a:pt x="24552" y="48835"/>
                </a:lnTo>
                <a:lnTo>
                  <a:pt x="24351" y="48835"/>
                </a:lnTo>
                <a:cubicBezTo>
                  <a:pt x="24351" y="48935"/>
                  <a:pt x="24318" y="48968"/>
                  <a:pt x="24218" y="49102"/>
                </a:cubicBezTo>
                <a:cubicBezTo>
                  <a:pt x="24151" y="49202"/>
                  <a:pt x="24051" y="49269"/>
                  <a:pt x="23918" y="49302"/>
                </a:cubicBezTo>
                <a:cubicBezTo>
                  <a:pt x="23818" y="49269"/>
                  <a:pt x="23718" y="49202"/>
                  <a:pt x="23651" y="49135"/>
                </a:cubicBezTo>
                <a:cubicBezTo>
                  <a:pt x="23551" y="48968"/>
                  <a:pt x="23518" y="48935"/>
                  <a:pt x="23518" y="48835"/>
                </a:cubicBezTo>
                <a:lnTo>
                  <a:pt x="23284" y="48835"/>
                </a:lnTo>
                <a:lnTo>
                  <a:pt x="23284" y="47201"/>
                </a:lnTo>
                <a:lnTo>
                  <a:pt x="22984" y="47201"/>
                </a:lnTo>
                <a:lnTo>
                  <a:pt x="22984" y="48835"/>
                </a:lnTo>
                <a:lnTo>
                  <a:pt x="22784" y="48835"/>
                </a:lnTo>
                <a:cubicBezTo>
                  <a:pt x="22784" y="48935"/>
                  <a:pt x="22750" y="48968"/>
                  <a:pt x="22617" y="49102"/>
                </a:cubicBezTo>
                <a:cubicBezTo>
                  <a:pt x="22550" y="49202"/>
                  <a:pt x="22450" y="49269"/>
                  <a:pt x="22350" y="49302"/>
                </a:cubicBezTo>
                <a:cubicBezTo>
                  <a:pt x="22250" y="49269"/>
                  <a:pt x="22150" y="49202"/>
                  <a:pt x="22083" y="49135"/>
                </a:cubicBezTo>
                <a:cubicBezTo>
                  <a:pt x="21983" y="48968"/>
                  <a:pt x="21950" y="48935"/>
                  <a:pt x="21950" y="48835"/>
                </a:cubicBezTo>
                <a:lnTo>
                  <a:pt x="21716" y="48835"/>
                </a:lnTo>
                <a:lnTo>
                  <a:pt x="21716" y="47201"/>
                </a:lnTo>
                <a:lnTo>
                  <a:pt x="21383" y="47201"/>
                </a:lnTo>
                <a:lnTo>
                  <a:pt x="21383" y="48835"/>
                </a:lnTo>
                <a:lnTo>
                  <a:pt x="21183" y="48835"/>
                </a:lnTo>
                <a:cubicBezTo>
                  <a:pt x="21183" y="48935"/>
                  <a:pt x="21149" y="48968"/>
                  <a:pt x="21049" y="49102"/>
                </a:cubicBezTo>
                <a:cubicBezTo>
                  <a:pt x="20982" y="49202"/>
                  <a:pt x="20882" y="49269"/>
                  <a:pt x="20782" y="49302"/>
                </a:cubicBezTo>
                <a:cubicBezTo>
                  <a:pt x="20649" y="49269"/>
                  <a:pt x="20582" y="49202"/>
                  <a:pt x="20482" y="49135"/>
                </a:cubicBezTo>
                <a:cubicBezTo>
                  <a:pt x="20382" y="48968"/>
                  <a:pt x="20349" y="48935"/>
                  <a:pt x="20349" y="48835"/>
                </a:cubicBezTo>
                <a:lnTo>
                  <a:pt x="20115" y="48835"/>
                </a:lnTo>
                <a:lnTo>
                  <a:pt x="20115" y="47201"/>
                </a:lnTo>
                <a:lnTo>
                  <a:pt x="19815" y="47201"/>
                </a:lnTo>
                <a:lnTo>
                  <a:pt x="19815" y="48835"/>
                </a:lnTo>
                <a:lnTo>
                  <a:pt x="19615" y="48835"/>
                </a:lnTo>
                <a:cubicBezTo>
                  <a:pt x="19615" y="48935"/>
                  <a:pt x="19581" y="48968"/>
                  <a:pt x="19481" y="49102"/>
                </a:cubicBezTo>
                <a:cubicBezTo>
                  <a:pt x="19415" y="49202"/>
                  <a:pt x="19315" y="49269"/>
                  <a:pt x="19181" y="49302"/>
                </a:cubicBezTo>
                <a:cubicBezTo>
                  <a:pt x="19081" y="49269"/>
                  <a:pt x="18981" y="49202"/>
                  <a:pt x="18914" y="49135"/>
                </a:cubicBezTo>
                <a:cubicBezTo>
                  <a:pt x="18814" y="48968"/>
                  <a:pt x="18781" y="48935"/>
                  <a:pt x="18781" y="48835"/>
                </a:cubicBezTo>
                <a:lnTo>
                  <a:pt x="18547" y="48835"/>
                </a:lnTo>
                <a:lnTo>
                  <a:pt x="18547" y="47201"/>
                </a:lnTo>
                <a:lnTo>
                  <a:pt x="18247" y="47201"/>
                </a:lnTo>
                <a:lnTo>
                  <a:pt x="18247" y="48835"/>
                </a:lnTo>
                <a:lnTo>
                  <a:pt x="18014" y="48835"/>
                </a:lnTo>
                <a:cubicBezTo>
                  <a:pt x="18014" y="48935"/>
                  <a:pt x="17980" y="48968"/>
                  <a:pt x="17880" y="49102"/>
                </a:cubicBezTo>
                <a:cubicBezTo>
                  <a:pt x="17813" y="49202"/>
                  <a:pt x="17713" y="49269"/>
                  <a:pt x="17613" y="49302"/>
                </a:cubicBezTo>
                <a:cubicBezTo>
                  <a:pt x="17513" y="49269"/>
                  <a:pt x="17413" y="49202"/>
                  <a:pt x="17346" y="49135"/>
                </a:cubicBezTo>
                <a:cubicBezTo>
                  <a:pt x="17246" y="48968"/>
                  <a:pt x="17213" y="48935"/>
                  <a:pt x="17213" y="48835"/>
                </a:cubicBezTo>
                <a:lnTo>
                  <a:pt x="16980" y="48835"/>
                </a:lnTo>
                <a:lnTo>
                  <a:pt x="16980" y="47201"/>
                </a:lnTo>
                <a:lnTo>
                  <a:pt x="16779" y="47201"/>
                </a:lnTo>
                <a:lnTo>
                  <a:pt x="16779" y="39662"/>
                </a:lnTo>
                <a:cubicBezTo>
                  <a:pt x="16779" y="36293"/>
                  <a:pt x="19515" y="33557"/>
                  <a:pt x="22884" y="33557"/>
                </a:cubicBezTo>
                <a:close/>
                <a:moveTo>
                  <a:pt x="30222" y="45900"/>
                </a:moveTo>
                <a:cubicBezTo>
                  <a:pt x="30356" y="45933"/>
                  <a:pt x="30456" y="46000"/>
                  <a:pt x="30523" y="46100"/>
                </a:cubicBezTo>
                <a:cubicBezTo>
                  <a:pt x="30589" y="46267"/>
                  <a:pt x="30656" y="46467"/>
                  <a:pt x="30656" y="46667"/>
                </a:cubicBezTo>
                <a:lnTo>
                  <a:pt x="30856" y="46667"/>
                </a:lnTo>
                <a:lnTo>
                  <a:pt x="30856" y="47434"/>
                </a:lnTo>
                <a:lnTo>
                  <a:pt x="30856" y="48835"/>
                </a:lnTo>
                <a:lnTo>
                  <a:pt x="30656" y="48835"/>
                </a:lnTo>
                <a:cubicBezTo>
                  <a:pt x="30656" y="48935"/>
                  <a:pt x="30623" y="48968"/>
                  <a:pt x="30523" y="49102"/>
                </a:cubicBezTo>
                <a:cubicBezTo>
                  <a:pt x="30456" y="49202"/>
                  <a:pt x="30356" y="49269"/>
                  <a:pt x="30256" y="49302"/>
                </a:cubicBezTo>
                <a:cubicBezTo>
                  <a:pt x="30156" y="49269"/>
                  <a:pt x="30056" y="49202"/>
                  <a:pt x="29955" y="49135"/>
                </a:cubicBezTo>
                <a:cubicBezTo>
                  <a:pt x="29855" y="48968"/>
                  <a:pt x="29822" y="48935"/>
                  <a:pt x="29822" y="48835"/>
                </a:cubicBezTo>
                <a:lnTo>
                  <a:pt x="29622" y="48835"/>
                </a:lnTo>
                <a:lnTo>
                  <a:pt x="29622" y="46667"/>
                </a:lnTo>
                <a:lnTo>
                  <a:pt x="29822" y="46667"/>
                </a:lnTo>
                <a:cubicBezTo>
                  <a:pt x="29822" y="46467"/>
                  <a:pt x="29855" y="46267"/>
                  <a:pt x="29955" y="46100"/>
                </a:cubicBezTo>
                <a:cubicBezTo>
                  <a:pt x="30022" y="46000"/>
                  <a:pt x="30122" y="45933"/>
                  <a:pt x="30222" y="45900"/>
                </a:cubicBezTo>
                <a:close/>
                <a:moveTo>
                  <a:pt x="36293" y="34692"/>
                </a:moveTo>
                <a:cubicBezTo>
                  <a:pt x="36293" y="34692"/>
                  <a:pt x="41264" y="36226"/>
                  <a:pt x="41264" y="39829"/>
                </a:cubicBezTo>
                <a:lnTo>
                  <a:pt x="41264" y="45933"/>
                </a:lnTo>
                <a:lnTo>
                  <a:pt x="41297" y="45933"/>
                </a:lnTo>
                <a:cubicBezTo>
                  <a:pt x="41397" y="45966"/>
                  <a:pt x="41497" y="46033"/>
                  <a:pt x="41564" y="46133"/>
                </a:cubicBezTo>
                <a:cubicBezTo>
                  <a:pt x="41664" y="46300"/>
                  <a:pt x="41697" y="46500"/>
                  <a:pt x="41697" y="46700"/>
                </a:cubicBezTo>
                <a:lnTo>
                  <a:pt x="41964" y="46700"/>
                </a:lnTo>
                <a:lnTo>
                  <a:pt x="41964" y="47467"/>
                </a:lnTo>
                <a:lnTo>
                  <a:pt x="41964" y="48835"/>
                </a:lnTo>
                <a:lnTo>
                  <a:pt x="41731" y="48835"/>
                </a:lnTo>
                <a:cubicBezTo>
                  <a:pt x="41731" y="48968"/>
                  <a:pt x="41697" y="48968"/>
                  <a:pt x="41597" y="49135"/>
                </a:cubicBezTo>
                <a:cubicBezTo>
                  <a:pt x="41530" y="49235"/>
                  <a:pt x="41430" y="49302"/>
                  <a:pt x="41330" y="49335"/>
                </a:cubicBezTo>
                <a:cubicBezTo>
                  <a:pt x="41197" y="49302"/>
                  <a:pt x="41130" y="49235"/>
                  <a:pt x="41063" y="49135"/>
                </a:cubicBezTo>
                <a:cubicBezTo>
                  <a:pt x="40930" y="48968"/>
                  <a:pt x="40897" y="48968"/>
                  <a:pt x="40897" y="48835"/>
                </a:cubicBezTo>
                <a:lnTo>
                  <a:pt x="40697" y="48835"/>
                </a:lnTo>
                <a:lnTo>
                  <a:pt x="40697" y="47201"/>
                </a:lnTo>
                <a:lnTo>
                  <a:pt x="40363" y="47201"/>
                </a:lnTo>
                <a:lnTo>
                  <a:pt x="40363" y="48835"/>
                </a:lnTo>
                <a:lnTo>
                  <a:pt x="40163" y="48835"/>
                </a:lnTo>
                <a:cubicBezTo>
                  <a:pt x="40163" y="48968"/>
                  <a:pt x="40129" y="48968"/>
                  <a:pt x="40029" y="49135"/>
                </a:cubicBezTo>
                <a:cubicBezTo>
                  <a:pt x="39963" y="49202"/>
                  <a:pt x="39863" y="49302"/>
                  <a:pt x="39763" y="49335"/>
                </a:cubicBezTo>
                <a:cubicBezTo>
                  <a:pt x="39629" y="49302"/>
                  <a:pt x="39529" y="49235"/>
                  <a:pt x="39462" y="49135"/>
                </a:cubicBezTo>
                <a:cubicBezTo>
                  <a:pt x="39362" y="48968"/>
                  <a:pt x="39329" y="48968"/>
                  <a:pt x="39329" y="48835"/>
                </a:cubicBezTo>
                <a:lnTo>
                  <a:pt x="39095" y="48835"/>
                </a:lnTo>
                <a:lnTo>
                  <a:pt x="39095" y="47201"/>
                </a:lnTo>
                <a:lnTo>
                  <a:pt x="38795" y="47201"/>
                </a:lnTo>
                <a:lnTo>
                  <a:pt x="38795" y="48835"/>
                </a:lnTo>
                <a:lnTo>
                  <a:pt x="38562" y="48835"/>
                </a:lnTo>
                <a:cubicBezTo>
                  <a:pt x="38562" y="48968"/>
                  <a:pt x="38562" y="48968"/>
                  <a:pt x="38428" y="49135"/>
                </a:cubicBezTo>
                <a:cubicBezTo>
                  <a:pt x="38362" y="49202"/>
                  <a:pt x="38261" y="49302"/>
                  <a:pt x="38161" y="49335"/>
                </a:cubicBezTo>
                <a:cubicBezTo>
                  <a:pt x="38061" y="49302"/>
                  <a:pt x="37961" y="49235"/>
                  <a:pt x="37895" y="49135"/>
                </a:cubicBezTo>
                <a:cubicBezTo>
                  <a:pt x="37794" y="48968"/>
                  <a:pt x="37761" y="48968"/>
                  <a:pt x="37761" y="48835"/>
                </a:cubicBezTo>
                <a:lnTo>
                  <a:pt x="37528" y="48835"/>
                </a:lnTo>
                <a:lnTo>
                  <a:pt x="37528" y="47201"/>
                </a:lnTo>
                <a:lnTo>
                  <a:pt x="37194" y="47201"/>
                </a:lnTo>
                <a:lnTo>
                  <a:pt x="37194" y="48835"/>
                </a:lnTo>
                <a:lnTo>
                  <a:pt x="36994" y="48835"/>
                </a:lnTo>
                <a:cubicBezTo>
                  <a:pt x="36994" y="48968"/>
                  <a:pt x="36961" y="48968"/>
                  <a:pt x="36860" y="49135"/>
                </a:cubicBezTo>
                <a:cubicBezTo>
                  <a:pt x="36794" y="49202"/>
                  <a:pt x="36694" y="49302"/>
                  <a:pt x="36594" y="49335"/>
                </a:cubicBezTo>
                <a:cubicBezTo>
                  <a:pt x="36460" y="49302"/>
                  <a:pt x="36393" y="49235"/>
                  <a:pt x="36293" y="49135"/>
                </a:cubicBezTo>
                <a:cubicBezTo>
                  <a:pt x="36193" y="48968"/>
                  <a:pt x="36160" y="48968"/>
                  <a:pt x="36160" y="48835"/>
                </a:cubicBezTo>
                <a:lnTo>
                  <a:pt x="35960" y="48835"/>
                </a:lnTo>
                <a:lnTo>
                  <a:pt x="35960" y="47201"/>
                </a:lnTo>
                <a:lnTo>
                  <a:pt x="35626" y="47201"/>
                </a:lnTo>
                <a:lnTo>
                  <a:pt x="35626" y="48835"/>
                </a:lnTo>
                <a:lnTo>
                  <a:pt x="35426" y="48835"/>
                </a:lnTo>
                <a:cubicBezTo>
                  <a:pt x="35426" y="48968"/>
                  <a:pt x="35393" y="48968"/>
                  <a:pt x="35293" y="49135"/>
                </a:cubicBezTo>
                <a:cubicBezTo>
                  <a:pt x="35226" y="49235"/>
                  <a:pt x="35126" y="49302"/>
                  <a:pt x="34992" y="49335"/>
                </a:cubicBezTo>
                <a:cubicBezTo>
                  <a:pt x="34892" y="49302"/>
                  <a:pt x="34792" y="49235"/>
                  <a:pt x="34726" y="49135"/>
                </a:cubicBezTo>
                <a:cubicBezTo>
                  <a:pt x="34626" y="48968"/>
                  <a:pt x="34592" y="48968"/>
                  <a:pt x="34592" y="48835"/>
                </a:cubicBezTo>
                <a:lnTo>
                  <a:pt x="34359" y="48835"/>
                </a:lnTo>
                <a:lnTo>
                  <a:pt x="34359" y="47201"/>
                </a:lnTo>
                <a:lnTo>
                  <a:pt x="34025" y="47201"/>
                </a:lnTo>
                <a:lnTo>
                  <a:pt x="34025" y="48835"/>
                </a:lnTo>
                <a:lnTo>
                  <a:pt x="33825" y="48835"/>
                </a:lnTo>
                <a:cubicBezTo>
                  <a:pt x="33825" y="48968"/>
                  <a:pt x="33792" y="48968"/>
                  <a:pt x="33691" y="49135"/>
                </a:cubicBezTo>
                <a:cubicBezTo>
                  <a:pt x="33591" y="49235"/>
                  <a:pt x="33525" y="49302"/>
                  <a:pt x="33391" y="49335"/>
                </a:cubicBezTo>
                <a:cubicBezTo>
                  <a:pt x="33291" y="49302"/>
                  <a:pt x="33191" y="49235"/>
                  <a:pt x="33124" y="49135"/>
                </a:cubicBezTo>
                <a:cubicBezTo>
                  <a:pt x="33024" y="48968"/>
                  <a:pt x="32991" y="48968"/>
                  <a:pt x="32991" y="48835"/>
                </a:cubicBezTo>
                <a:lnTo>
                  <a:pt x="32791" y="48835"/>
                </a:lnTo>
                <a:lnTo>
                  <a:pt x="32791" y="47201"/>
                </a:lnTo>
                <a:lnTo>
                  <a:pt x="32457" y="47201"/>
                </a:lnTo>
                <a:lnTo>
                  <a:pt x="32457" y="48835"/>
                </a:lnTo>
                <a:lnTo>
                  <a:pt x="32257" y="48835"/>
                </a:lnTo>
                <a:cubicBezTo>
                  <a:pt x="32257" y="48968"/>
                  <a:pt x="32224" y="48968"/>
                  <a:pt x="32124" y="49135"/>
                </a:cubicBezTo>
                <a:cubicBezTo>
                  <a:pt x="32057" y="49202"/>
                  <a:pt x="31957" y="49302"/>
                  <a:pt x="31823" y="49335"/>
                </a:cubicBezTo>
                <a:cubicBezTo>
                  <a:pt x="31723" y="49302"/>
                  <a:pt x="31623" y="49235"/>
                  <a:pt x="31557" y="49135"/>
                </a:cubicBezTo>
                <a:cubicBezTo>
                  <a:pt x="31457" y="48968"/>
                  <a:pt x="31423" y="48968"/>
                  <a:pt x="31423" y="48835"/>
                </a:cubicBezTo>
                <a:lnTo>
                  <a:pt x="31190" y="48835"/>
                </a:lnTo>
                <a:lnTo>
                  <a:pt x="31190" y="46700"/>
                </a:lnTo>
                <a:lnTo>
                  <a:pt x="31323" y="46700"/>
                </a:lnTo>
                <a:lnTo>
                  <a:pt x="31323" y="39829"/>
                </a:lnTo>
                <a:cubicBezTo>
                  <a:pt x="31323" y="36359"/>
                  <a:pt x="36293" y="34692"/>
                  <a:pt x="36293" y="34692"/>
                </a:cubicBezTo>
                <a:close/>
                <a:moveTo>
                  <a:pt x="42898" y="45933"/>
                </a:moveTo>
                <a:cubicBezTo>
                  <a:pt x="42998" y="45933"/>
                  <a:pt x="43098" y="46033"/>
                  <a:pt x="43165" y="46100"/>
                </a:cubicBezTo>
                <a:cubicBezTo>
                  <a:pt x="43265" y="46300"/>
                  <a:pt x="43298" y="46500"/>
                  <a:pt x="43298" y="46700"/>
                </a:cubicBezTo>
                <a:lnTo>
                  <a:pt x="43532" y="46700"/>
                </a:lnTo>
                <a:lnTo>
                  <a:pt x="43532" y="47467"/>
                </a:lnTo>
                <a:lnTo>
                  <a:pt x="43532" y="48835"/>
                </a:lnTo>
                <a:lnTo>
                  <a:pt x="43332" y="48835"/>
                </a:lnTo>
                <a:cubicBezTo>
                  <a:pt x="43332" y="48968"/>
                  <a:pt x="43298" y="48968"/>
                  <a:pt x="43198" y="49135"/>
                </a:cubicBezTo>
                <a:cubicBezTo>
                  <a:pt x="43098" y="49235"/>
                  <a:pt x="42998" y="49302"/>
                  <a:pt x="42898" y="49335"/>
                </a:cubicBezTo>
                <a:cubicBezTo>
                  <a:pt x="42798" y="49302"/>
                  <a:pt x="42698" y="49235"/>
                  <a:pt x="42631" y="49135"/>
                </a:cubicBezTo>
                <a:cubicBezTo>
                  <a:pt x="42531" y="48968"/>
                  <a:pt x="42498" y="48968"/>
                  <a:pt x="42498" y="48835"/>
                </a:cubicBezTo>
                <a:lnTo>
                  <a:pt x="42264" y="48835"/>
                </a:lnTo>
                <a:lnTo>
                  <a:pt x="42264" y="46700"/>
                </a:lnTo>
                <a:lnTo>
                  <a:pt x="42464" y="46700"/>
                </a:lnTo>
                <a:cubicBezTo>
                  <a:pt x="42464" y="46500"/>
                  <a:pt x="42531" y="46300"/>
                  <a:pt x="42598" y="46100"/>
                </a:cubicBezTo>
                <a:cubicBezTo>
                  <a:pt x="42665" y="46033"/>
                  <a:pt x="42765" y="45966"/>
                  <a:pt x="42898" y="45933"/>
                </a:cubicBezTo>
                <a:close/>
                <a:moveTo>
                  <a:pt x="36293" y="51504"/>
                </a:moveTo>
                <a:cubicBezTo>
                  <a:pt x="36293" y="51504"/>
                  <a:pt x="41030" y="55306"/>
                  <a:pt x="41030" y="58876"/>
                </a:cubicBezTo>
                <a:lnTo>
                  <a:pt x="41030" y="65147"/>
                </a:lnTo>
                <a:lnTo>
                  <a:pt x="31557" y="65147"/>
                </a:lnTo>
                <a:lnTo>
                  <a:pt x="31557" y="58876"/>
                </a:lnTo>
                <a:cubicBezTo>
                  <a:pt x="31557" y="55406"/>
                  <a:pt x="36293" y="51504"/>
                  <a:pt x="36293" y="51504"/>
                </a:cubicBezTo>
                <a:close/>
                <a:moveTo>
                  <a:pt x="9808" y="51604"/>
                </a:moveTo>
                <a:cubicBezTo>
                  <a:pt x="9808" y="51604"/>
                  <a:pt x="14544" y="55406"/>
                  <a:pt x="14544" y="59009"/>
                </a:cubicBezTo>
                <a:lnTo>
                  <a:pt x="14544" y="65247"/>
                </a:lnTo>
                <a:lnTo>
                  <a:pt x="5071" y="65247"/>
                </a:lnTo>
                <a:lnTo>
                  <a:pt x="5071" y="59009"/>
                </a:lnTo>
                <a:cubicBezTo>
                  <a:pt x="5071" y="55540"/>
                  <a:pt x="9808" y="51604"/>
                  <a:pt x="9808" y="51604"/>
                </a:cubicBezTo>
                <a:close/>
                <a:moveTo>
                  <a:pt x="22884" y="50336"/>
                </a:moveTo>
                <a:cubicBezTo>
                  <a:pt x="22884" y="50336"/>
                  <a:pt x="28521" y="52504"/>
                  <a:pt x="28521" y="58409"/>
                </a:cubicBezTo>
                <a:lnTo>
                  <a:pt x="28521" y="65247"/>
                </a:lnTo>
                <a:lnTo>
                  <a:pt x="17213" y="65247"/>
                </a:lnTo>
                <a:lnTo>
                  <a:pt x="17213" y="58409"/>
                </a:lnTo>
                <a:cubicBezTo>
                  <a:pt x="17213" y="52237"/>
                  <a:pt x="22884" y="50336"/>
                  <a:pt x="22884" y="50336"/>
                </a:cubicBezTo>
                <a:close/>
                <a:moveTo>
                  <a:pt x="40230" y="0"/>
                </a:moveTo>
                <a:cubicBezTo>
                  <a:pt x="40096" y="0"/>
                  <a:pt x="40029" y="500"/>
                  <a:pt x="39996" y="967"/>
                </a:cubicBezTo>
                <a:cubicBezTo>
                  <a:pt x="39662" y="1168"/>
                  <a:pt x="39462" y="1535"/>
                  <a:pt x="39496" y="1935"/>
                </a:cubicBezTo>
                <a:lnTo>
                  <a:pt x="39329" y="1935"/>
                </a:lnTo>
                <a:lnTo>
                  <a:pt x="39329" y="2902"/>
                </a:lnTo>
                <a:lnTo>
                  <a:pt x="28588" y="2902"/>
                </a:lnTo>
                <a:lnTo>
                  <a:pt x="28588" y="4670"/>
                </a:lnTo>
                <a:lnTo>
                  <a:pt x="28087" y="4670"/>
                </a:lnTo>
                <a:lnTo>
                  <a:pt x="28087" y="6271"/>
                </a:lnTo>
                <a:lnTo>
                  <a:pt x="27620" y="6271"/>
                </a:lnTo>
                <a:lnTo>
                  <a:pt x="27620" y="7405"/>
                </a:lnTo>
                <a:lnTo>
                  <a:pt x="27454" y="7405"/>
                </a:lnTo>
                <a:cubicBezTo>
                  <a:pt x="27087" y="7405"/>
                  <a:pt x="26820" y="7672"/>
                  <a:pt x="26820" y="8039"/>
                </a:cubicBezTo>
                <a:lnTo>
                  <a:pt x="26820" y="22483"/>
                </a:lnTo>
                <a:lnTo>
                  <a:pt x="19114" y="22483"/>
                </a:lnTo>
                <a:lnTo>
                  <a:pt x="19114" y="8039"/>
                </a:lnTo>
                <a:cubicBezTo>
                  <a:pt x="19114" y="7672"/>
                  <a:pt x="18814" y="7372"/>
                  <a:pt x="18481" y="7372"/>
                </a:cubicBezTo>
                <a:lnTo>
                  <a:pt x="18314" y="7372"/>
                </a:lnTo>
                <a:lnTo>
                  <a:pt x="18314" y="6271"/>
                </a:lnTo>
                <a:lnTo>
                  <a:pt x="17813" y="6271"/>
                </a:lnTo>
                <a:lnTo>
                  <a:pt x="17813" y="4670"/>
                </a:lnTo>
                <a:lnTo>
                  <a:pt x="17346" y="4670"/>
                </a:lnTo>
                <a:lnTo>
                  <a:pt x="17346" y="4503"/>
                </a:lnTo>
                <a:lnTo>
                  <a:pt x="4004" y="4503"/>
                </a:lnTo>
                <a:lnTo>
                  <a:pt x="4004" y="4670"/>
                </a:lnTo>
                <a:lnTo>
                  <a:pt x="3670" y="4670"/>
                </a:lnTo>
                <a:lnTo>
                  <a:pt x="3670" y="6271"/>
                </a:lnTo>
                <a:lnTo>
                  <a:pt x="2869" y="6271"/>
                </a:lnTo>
                <a:lnTo>
                  <a:pt x="2869" y="7405"/>
                </a:lnTo>
                <a:cubicBezTo>
                  <a:pt x="2536" y="7405"/>
                  <a:pt x="2236" y="7672"/>
                  <a:pt x="2236" y="8039"/>
                </a:cubicBezTo>
                <a:lnTo>
                  <a:pt x="2236" y="22483"/>
                </a:lnTo>
                <a:lnTo>
                  <a:pt x="1435" y="22483"/>
                </a:lnTo>
                <a:lnTo>
                  <a:pt x="1435" y="41096"/>
                </a:lnTo>
                <a:lnTo>
                  <a:pt x="1" y="41096"/>
                </a:lnTo>
                <a:lnTo>
                  <a:pt x="1" y="65814"/>
                </a:lnTo>
                <a:lnTo>
                  <a:pt x="45767" y="65814"/>
                </a:lnTo>
                <a:lnTo>
                  <a:pt x="45767" y="41096"/>
                </a:lnTo>
                <a:lnTo>
                  <a:pt x="44299" y="41096"/>
                </a:lnTo>
                <a:lnTo>
                  <a:pt x="44299" y="22483"/>
                </a:lnTo>
                <a:lnTo>
                  <a:pt x="43665" y="22483"/>
                </a:lnTo>
                <a:lnTo>
                  <a:pt x="43665" y="8039"/>
                </a:lnTo>
                <a:cubicBezTo>
                  <a:pt x="43665" y="7672"/>
                  <a:pt x="43398" y="7372"/>
                  <a:pt x="43032" y="7372"/>
                </a:cubicBezTo>
                <a:lnTo>
                  <a:pt x="43032" y="6271"/>
                </a:lnTo>
                <a:lnTo>
                  <a:pt x="42231" y="6271"/>
                </a:lnTo>
                <a:lnTo>
                  <a:pt x="42231" y="4670"/>
                </a:lnTo>
                <a:lnTo>
                  <a:pt x="41897" y="4670"/>
                </a:lnTo>
                <a:lnTo>
                  <a:pt x="41897" y="4503"/>
                </a:lnTo>
                <a:lnTo>
                  <a:pt x="28621" y="4503"/>
                </a:lnTo>
                <a:lnTo>
                  <a:pt x="28621" y="4036"/>
                </a:lnTo>
                <a:lnTo>
                  <a:pt x="41897" y="4036"/>
                </a:lnTo>
                <a:lnTo>
                  <a:pt x="41897" y="2902"/>
                </a:lnTo>
                <a:lnTo>
                  <a:pt x="41264" y="2902"/>
                </a:lnTo>
                <a:lnTo>
                  <a:pt x="41264" y="1935"/>
                </a:lnTo>
                <a:lnTo>
                  <a:pt x="40930" y="1935"/>
                </a:lnTo>
                <a:cubicBezTo>
                  <a:pt x="40963" y="1568"/>
                  <a:pt x="40763" y="1201"/>
                  <a:pt x="40430" y="1001"/>
                </a:cubicBezTo>
                <a:cubicBezTo>
                  <a:pt x="40430" y="534"/>
                  <a:pt x="40363" y="0"/>
                  <a:pt x="40230" y="0"/>
                </a:cubicBezTo>
                <a:close/>
              </a:path>
            </a:pathLst>
          </a:custGeom>
          <a:solidFill>
            <a:srgbClr val="F6B26B">
              <a:alpha val="7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4195200" cy="16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2186500"/>
            <a:ext cx="4195200" cy="7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713225" y="2940050"/>
            <a:ext cx="41952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276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8"/>
          <p:cNvGrpSpPr/>
          <p:nvPr/>
        </p:nvGrpSpPr>
        <p:grpSpPr>
          <a:xfrm>
            <a:off x="748411" y="2454316"/>
            <a:ext cx="817068" cy="2689099"/>
            <a:chOff x="375425" y="1502763"/>
            <a:chExt cx="403650" cy="1328475"/>
          </a:xfrm>
        </p:grpSpPr>
        <p:sp>
          <p:nvSpPr>
            <p:cNvPr id="122" name="Google Shape;122;p18"/>
            <p:cNvSpPr/>
            <p:nvPr/>
          </p:nvSpPr>
          <p:spPr>
            <a:xfrm>
              <a:off x="457150" y="1502763"/>
              <a:ext cx="240200" cy="180150"/>
            </a:xfrm>
            <a:custGeom>
              <a:avLst/>
              <a:gdLst/>
              <a:ahLst/>
              <a:cxnLst/>
              <a:rect l="l" t="t" r="r" b="b"/>
              <a:pathLst>
                <a:path w="9608" h="7206" extrusionOk="0">
                  <a:moveTo>
                    <a:pt x="4804" y="1"/>
                  </a:moveTo>
                  <a:cubicBezTo>
                    <a:pt x="3002" y="1"/>
                    <a:pt x="1335" y="2669"/>
                    <a:pt x="0" y="7206"/>
                  </a:cubicBezTo>
                  <a:lnTo>
                    <a:pt x="9607" y="7206"/>
                  </a:lnTo>
                  <a:cubicBezTo>
                    <a:pt x="8273" y="2669"/>
                    <a:pt x="6605" y="1"/>
                    <a:pt x="4804" y="1"/>
                  </a:cubicBezTo>
                  <a:close/>
                </a:path>
              </a:pathLst>
            </a:custGeom>
            <a:solidFill>
              <a:srgbClr val="F6B26B">
                <a:alpha val="75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375425" y="1697063"/>
              <a:ext cx="403650" cy="1134175"/>
            </a:xfrm>
            <a:custGeom>
              <a:avLst/>
              <a:gdLst/>
              <a:ahLst/>
              <a:cxnLst/>
              <a:rect l="l" t="t" r="r" b="b"/>
              <a:pathLst>
                <a:path w="16146" h="45367" extrusionOk="0">
                  <a:moveTo>
                    <a:pt x="3069" y="1"/>
                  </a:moveTo>
                  <a:cubicBezTo>
                    <a:pt x="1201" y="6672"/>
                    <a:pt x="0" y="16980"/>
                    <a:pt x="0" y="28555"/>
                  </a:cubicBezTo>
                  <a:cubicBezTo>
                    <a:pt x="0" y="34192"/>
                    <a:pt x="301" y="39796"/>
                    <a:pt x="934" y="45367"/>
                  </a:cubicBezTo>
                  <a:lnTo>
                    <a:pt x="15245" y="45367"/>
                  </a:lnTo>
                  <a:cubicBezTo>
                    <a:pt x="15845" y="39796"/>
                    <a:pt x="16145" y="34192"/>
                    <a:pt x="16145" y="28555"/>
                  </a:cubicBezTo>
                  <a:cubicBezTo>
                    <a:pt x="16145" y="17013"/>
                    <a:pt x="14944" y="6706"/>
                    <a:pt x="13110" y="1"/>
                  </a:cubicBezTo>
                  <a:close/>
                </a:path>
              </a:pathLst>
            </a:custGeom>
            <a:solidFill>
              <a:srgbClr val="F6B26B">
                <a:alpha val="75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18"/>
          <p:cNvGrpSpPr/>
          <p:nvPr/>
        </p:nvGrpSpPr>
        <p:grpSpPr>
          <a:xfrm flipH="1">
            <a:off x="-96" y="2996824"/>
            <a:ext cx="3444456" cy="2146892"/>
            <a:chOff x="-386157" y="3062025"/>
            <a:chExt cx="2571257" cy="1602637"/>
          </a:xfrm>
        </p:grpSpPr>
        <p:sp>
          <p:nvSpPr>
            <p:cNvPr id="125" name="Google Shape;125;p18"/>
            <p:cNvSpPr/>
            <p:nvPr/>
          </p:nvSpPr>
          <p:spPr>
            <a:xfrm>
              <a:off x="1385950" y="3751800"/>
              <a:ext cx="117525" cy="99575"/>
            </a:xfrm>
            <a:custGeom>
              <a:avLst/>
              <a:gdLst/>
              <a:ahLst/>
              <a:cxnLst/>
              <a:rect l="l" t="t" r="r" b="b"/>
              <a:pathLst>
                <a:path w="4701" h="3983" extrusionOk="0">
                  <a:moveTo>
                    <a:pt x="2698" y="1"/>
                  </a:moveTo>
                  <a:cubicBezTo>
                    <a:pt x="914" y="1"/>
                    <a:pt x="0" y="2133"/>
                    <a:pt x="1262" y="3395"/>
                  </a:cubicBezTo>
                  <a:cubicBezTo>
                    <a:pt x="1669" y="3802"/>
                    <a:pt x="2170" y="3982"/>
                    <a:pt x="2663" y="3982"/>
                  </a:cubicBezTo>
                  <a:cubicBezTo>
                    <a:pt x="3701" y="3982"/>
                    <a:pt x="4700" y="3182"/>
                    <a:pt x="4700" y="2002"/>
                  </a:cubicBezTo>
                  <a:cubicBezTo>
                    <a:pt x="4700" y="871"/>
                    <a:pt x="3786" y="1"/>
                    <a:pt x="2698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1170525" y="3787700"/>
              <a:ext cx="316625" cy="857375"/>
            </a:xfrm>
            <a:custGeom>
              <a:avLst/>
              <a:gdLst/>
              <a:ahLst/>
              <a:cxnLst/>
              <a:rect l="l" t="t" r="r" b="b"/>
              <a:pathLst>
                <a:path w="12665" h="34295" extrusionOk="0">
                  <a:moveTo>
                    <a:pt x="10489" y="1"/>
                  </a:moveTo>
                  <a:lnTo>
                    <a:pt x="0" y="33598"/>
                  </a:lnTo>
                  <a:lnTo>
                    <a:pt x="2176" y="34294"/>
                  </a:lnTo>
                  <a:lnTo>
                    <a:pt x="12665" y="697"/>
                  </a:lnTo>
                  <a:lnTo>
                    <a:pt x="1048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1417500" y="3809475"/>
              <a:ext cx="317725" cy="851900"/>
            </a:xfrm>
            <a:custGeom>
              <a:avLst/>
              <a:gdLst/>
              <a:ahLst/>
              <a:cxnLst/>
              <a:rect l="l" t="t" r="r" b="b"/>
              <a:pathLst>
                <a:path w="12709" h="34076" extrusionOk="0">
                  <a:moveTo>
                    <a:pt x="2176" y="0"/>
                  </a:moveTo>
                  <a:lnTo>
                    <a:pt x="0" y="653"/>
                  </a:lnTo>
                  <a:lnTo>
                    <a:pt x="10576" y="34076"/>
                  </a:lnTo>
                  <a:lnTo>
                    <a:pt x="12708" y="33380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834325" y="3228000"/>
              <a:ext cx="1192475" cy="1147250"/>
            </a:xfrm>
            <a:custGeom>
              <a:avLst/>
              <a:gdLst/>
              <a:ahLst/>
              <a:cxnLst/>
              <a:rect l="l" t="t" r="r" b="b"/>
              <a:pathLst>
                <a:path w="47699" h="45890" extrusionOk="0">
                  <a:moveTo>
                    <a:pt x="24763" y="455"/>
                  </a:moveTo>
                  <a:cubicBezTo>
                    <a:pt x="37167" y="455"/>
                    <a:pt x="47220" y="10508"/>
                    <a:pt x="47220" y="22954"/>
                  </a:cubicBezTo>
                  <a:cubicBezTo>
                    <a:pt x="47220" y="32007"/>
                    <a:pt x="41736" y="40188"/>
                    <a:pt x="33337" y="43670"/>
                  </a:cubicBezTo>
                  <a:cubicBezTo>
                    <a:pt x="30553" y="44824"/>
                    <a:pt x="27630" y="45385"/>
                    <a:pt x="24734" y="45385"/>
                  </a:cubicBezTo>
                  <a:cubicBezTo>
                    <a:pt x="18892" y="45385"/>
                    <a:pt x="13156" y="43102"/>
                    <a:pt x="8879" y="38796"/>
                  </a:cubicBezTo>
                  <a:cubicBezTo>
                    <a:pt x="2438" y="32398"/>
                    <a:pt x="523" y="22737"/>
                    <a:pt x="4005" y="14338"/>
                  </a:cubicBezTo>
                  <a:cubicBezTo>
                    <a:pt x="7486" y="5938"/>
                    <a:pt x="15668" y="498"/>
                    <a:pt x="24763" y="498"/>
                  </a:cubicBezTo>
                  <a:lnTo>
                    <a:pt x="24763" y="455"/>
                  </a:lnTo>
                  <a:close/>
                  <a:moveTo>
                    <a:pt x="24722" y="0"/>
                  </a:moveTo>
                  <a:cubicBezTo>
                    <a:pt x="18768" y="0"/>
                    <a:pt x="12921" y="2332"/>
                    <a:pt x="8531" y="6722"/>
                  </a:cubicBezTo>
                  <a:cubicBezTo>
                    <a:pt x="1959" y="13293"/>
                    <a:pt x="1" y="23129"/>
                    <a:pt x="3569" y="31702"/>
                  </a:cubicBezTo>
                  <a:cubicBezTo>
                    <a:pt x="7094" y="40275"/>
                    <a:pt x="15450" y="45889"/>
                    <a:pt x="24763" y="45889"/>
                  </a:cubicBezTo>
                  <a:cubicBezTo>
                    <a:pt x="37428" y="45846"/>
                    <a:pt x="47655" y="35619"/>
                    <a:pt x="47698" y="22954"/>
                  </a:cubicBezTo>
                  <a:cubicBezTo>
                    <a:pt x="47698" y="13641"/>
                    <a:pt x="42084" y="5286"/>
                    <a:pt x="33511" y="1760"/>
                  </a:cubicBezTo>
                  <a:cubicBezTo>
                    <a:pt x="30665" y="576"/>
                    <a:pt x="27680" y="0"/>
                    <a:pt x="24722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759250" y="3157950"/>
              <a:ext cx="1337175" cy="1286925"/>
            </a:xfrm>
            <a:custGeom>
              <a:avLst/>
              <a:gdLst/>
              <a:ahLst/>
              <a:cxnLst/>
              <a:rect l="l" t="t" r="r" b="b"/>
              <a:pathLst>
                <a:path w="53487" h="51477" extrusionOk="0">
                  <a:moveTo>
                    <a:pt x="27766" y="472"/>
                  </a:moveTo>
                  <a:cubicBezTo>
                    <a:pt x="41693" y="515"/>
                    <a:pt x="52964" y="11787"/>
                    <a:pt x="53008" y="25756"/>
                  </a:cubicBezTo>
                  <a:cubicBezTo>
                    <a:pt x="53008" y="35940"/>
                    <a:pt x="46828" y="45166"/>
                    <a:pt x="37428" y="49039"/>
                  </a:cubicBezTo>
                  <a:cubicBezTo>
                    <a:pt x="34288" y="50342"/>
                    <a:pt x="30989" y="50975"/>
                    <a:pt x="27719" y="50975"/>
                  </a:cubicBezTo>
                  <a:cubicBezTo>
                    <a:pt x="21153" y="50975"/>
                    <a:pt x="14702" y="48422"/>
                    <a:pt x="9880" y="43599"/>
                  </a:cubicBezTo>
                  <a:cubicBezTo>
                    <a:pt x="2699" y="36375"/>
                    <a:pt x="523" y="25495"/>
                    <a:pt x="4440" y="16052"/>
                  </a:cubicBezTo>
                  <a:cubicBezTo>
                    <a:pt x="8313" y="6651"/>
                    <a:pt x="17539" y="472"/>
                    <a:pt x="27766" y="472"/>
                  </a:cubicBezTo>
                  <a:close/>
                  <a:moveTo>
                    <a:pt x="27756" y="1"/>
                  </a:moveTo>
                  <a:cubicBezTo>
                    <a:pt x="21062" y="1"/>
                    <a:pt x="14479" y="2603"/>
                    <a:pt x="9532" y="7522"/>
                  </a:cubicBezTo>
                  <a:cubicBezTo>
                    <a:pt x="2177" y="14877"/>
                    <a:pt x="1" y="25974"/>
                    <a:pt x="3961" y="35592"/>
                  </a:cubicBezTo>
                  <a:cubicBezTo>
                    <a:pt x="7965" y="45210"/>
                    <a:pt x="17322" y="51477"/>
                    <a:pt x="27766" y="51477"/>
                  </a:cubicBezTo>
                  <a:cubicBezTo>
                    <a:pt x="41954" y="51433"/>
                    <a:pt x="53487" y="39944"/>
                    <a:pt x="53487" y="25756"/>
                  </a:cubicBezTo>
                  <a:cubicBezTo>
                    <a:pt x="53487" y="15312"/>
                    <a:pt x="47220" y="5955"/>
                    <a:pt x="37602" y="1951"/>
                  </a:cubicBezTo>
                  <a:cubicBezTo>
                    <a:pt x="34416" y="639"/>
                    <a:pt x="31072" y="1"/>
                    <a:pt x="27756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1414225" y="3161025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305" y="0"/>
                  </a:moveTo>
                  <a:lnTo>
                    <a:pt x="1" y="349"/>
                  </a:lnTo>
                  <a:lnTo>
                    <a:pt x="2786" y="3134"/>
                  </a:lnTo>
                  <a:lnTo>
                    <a:pt x="3134" y="2786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1414225" y="3161025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2786" y="0"/>
                  </a:moveTo>
                  <a:lnTo>
                    <a:pt x="1" y="2786"/>
                  </a:lnTo>
                  <a:lnTo>
                    <a:pt x="349" y="3134"/>
                  </a:lnTo>
                  <a:lnTo>
                    <a:pt x="3134" y="349"/>
                  </a:lnTo>
                  <a:lnTo>
                    <a:pt x="278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304350" y="3176250"/>
              <a:ext cx="88150" cy="66400"/>
            </a:xfrm>
            <a:custGeom>
              <a:avLst/>
              <a:gdLst/>
              <a:ahLst/>
              <a:cxnLst/>
              <a:rect l="l" t="t" r="r" b="b"/>
              <a:pathLst>
                <a:path w="3526" h="2656" extrusionOk="0">
                  <a:moveTo>
                    <a:pt x="305" y="1"/>
                  </a:moveTo>
                  <a:lnTo>
                    <a:pt x="0" y="392"/>
                  </a:lnTo>
                  <a:lnTo>
                    <a:pt x="3264" y="2655"/>
                  </a:lnTo>
                  <a:lnTo>
                    <a:pt x="3525" y="226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315225" y="3165375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2263" y="1"/>
                  </a:moveTo>
                  <a:lnTo>
                    <a:pt x="0" y="3265"/>
                  </a:lnTo>
                  <a:lnTo>
                    <a:pt x="392" y="3526"/>
                  </a:lnTo>
                  <a:lnTo>
                    <a:pt x="2655" y="305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1199900" y="3211075"/>
              <a:ext cx="94675" cy="52250"/>
            </a:xfrm>
            <a:custGeom>
              <a:avLst/>
              <a:gdLst/>
              <a:ahLst/>
              <a:cxnLst/>
              <a:rect l="l" t="t" r="r" b="b"/>
              <a:pathLst>
                <a:path w="3787" h="2090" extrusionOk="0">
                  <a:moveTo>
                    <a:pt x="218" y="0"/>
                  </a:moveTo>
                  <a:lnTo>
                    <a:pt x="0" y="436"/>
                  </a:lnTo>
                  <a:lnTo>
                    <a:pt x="3569" y="2089"/>
                  </a:lnTo>
                  <a:lnTo>
                    <a:pt x="3787" y="165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220575" y="3189300"/>
              <a:ext cx="53325" cy="94700"/>
            </a:xfrm>
            <a:custGeom>
              <a:avLst/>
              <a:gdLst/>
              <a:ahLst/>
              <a:cxnLst/>
              <a:rect l="l" t="t" r="r" b="b"/>
              <a:pathLst>
                <a:path w="2133" h="3788" extrusionOk="0">
                  <a:moveTo>
                    <a:pt x="1698" y="1"/>
                  </a:moveTo>
                  <a:lnTo>
                    <a:pt x="0" y="3613"/>
                  </a:lnTo>
                  <a:lnTo>
                    <a:pt x="435" y="3787"/>
                  </a:lnTo>
                  <a:lnTo>
                    <a:pt x="2133" y="219"/>
                  </a:lnTo>
                  <a:lnTo>
                    <a:pt x="169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115025" y="3263300"/>
              <a:ext cx="99050" cy="37000"/>
            </a:xfrm>
            <a:custGeom>
              <a:avLst/>
              <a:gdLst/>
              <a:ahLst/>
              <a:cxnLst/>
              <a:rect l="l" t="t" r="r" b="b"/>
              <a:pathLst>
                <a:path w="3962" h="1480" extrusionOk="0">
                  <a:moveTo>
                    <a:pt x="131" y="0"/>
                  </a:moveTo>
                  <a:lnTo>
                    <a:pt x="1" y="479"/>
                  </a:lnTo>
                  <a:lnTo>
                    <a:pt x="3831" y="1480"/>
                  </a:lnTo>
                  <a:lnTo>
                    <a:pt x="3961" y="1045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1133525" y="3231750"/>
              <a:ext cx="37025" cy="99025"/>
            </a:xfrm>
            <a:custGeom>
              <a:avLst/>
              <a:gdLst/>
              <a:ahLst/>
              <a:cxnLst/>
              <a:rect l="l" t="t" r="r" b="b"/>
              <a:pathLst>
                <a:path w="1481" h="3961" extrusionOk="0">
                  <a:moveTo>
                    <a:pt x="1002" y="0"/>
                  </a:moveTo>
                  <a:lnTo>
                    <a:pt x="1" y="3830"/>
                  </a:lnTo>
                  <a:lnTo>
                    <a:pt x="479" y="3961"/>
                  </a:lnTo>
                  <a:lnTo>
                    <a:pt x="1480" y="131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017125" y="3330750"/>
              <a:ext cx="99025" cy="20700"/>
            </a:xfrm>
            <a:custGeom>
              <a:avLst/>
              <a:gdLst/>
              <a:ahLst/>
              <a:cxnLst/>
              <a:rect l="l" t="t" r="r" b="b"/>
              <a:pathLst>
                <a:path w="3961" h="828" extrusionOk="0">
                  <a:moveTo>
                    <a:pt x="44" y="1"/>
                  </a:moveTo>
                  <a:lnTo>
                    <a:pt x="0" y="479"/>
                  </a:lnTo>
                  <a:lnTo>
                    <a:pt x="3917" y="827"/>
                  </a:lnTo>
                  <a:lnTo>
                    <a:pt x="3960" y="349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056275" y="3291575"/>
              <a:ext cx="20700" cy="99050"/>
            </a:xfrm>
            <a:custGeom>
              <a:avLst/>
              <a:gdLst/>
              <a:ahLst/>
              <a:cxnLst/>
              <a:rect l="l" t="t" r="r" b="b"/>
              <a:pathLst>
                <a:path w="828" h="3962" extrusionOk="0">
                  <a:moveTo>
                    <a:pt x="349" y="1"/>
                  </a:moveTo>
                  <a:lnTo>
                    <a:pt x="1" y="3918"/>
                  </a:lnTo>
                  <a:lnTo>
                    <a:pt x="479" y="3961"/>
                  </a:lnTo>
                  <a:lnTo>
                    <a:pt x="828" y="44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943125" y="3404725"/>
              <a:ext cx="99050" cy="20700"/>
            </a:xfrm>
            <a:custGeom>
              <a:avLst/>
              <a:gdLst/>
              <a:ahLst/>
              <a:cxnLst/>
              <a:rect l="l" t="t" r="r" b="b"/>
              <a:pathLst>
                <a:path w="3962" h="828" extrusionOk="0">
                  <a:moveTo>
                    <a:pt x="3918" y="1"/>
                  </a:moveTo>
                  <a:lnTo>
                    <a:pt x="1" y="349"/>
                  </a:lnTo>
                  <a:lnTo>
                    <a:pt x="44" y="828"/>
                  </a:lnTo>
                  <a:lnTo>
                    <a:pt x="3961" y="480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982300" y="3365575"/>
              <a:ext cx="20700" cy="100100"/>
            </a:xfrm>
            <a:custGeom>
              <a:avLst/>
              <a:gdLst/>
              <a:ahLst/>
              <a:cxnLst/>
              <a:rect l="l" t="t" r="r" b="b"/>
              <a:pathLst>
                <a:path w="828" h="4004" extrusionOk="0">
                  <a:moveTo>
                    <a:pt x="479" y="0"/>
                  </a:moveTo>
                  <a:lnTo>
                    <a:pt x="0" y="44"/>
                  </a:lnTo>
                  <a:lnTo>
                    <a:pt x="349" y="4004"/>
                  </a:lnTo>
                  <a:lnTo>
                    <a:pt x="827" y="3960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883300" y="3483075"/>
              <a:ext cx="97925" cy="37000"/>
            </a:xfrm>
            <a:custGeom>
              <a:avLst/>
              <a:gdLst/>
              <a:ahLst/>
              <a:cxnLst/>
              <a:rect l="l" t="t" r="r" b="b"/>
              <a:pathLst>
                <a:path w="3917" h="1480" extrusionOk="0">
                  <a:moveTo>
                    <a:pt x="3786" y="0"/>
                  </a:moveTo>
                  <a:lnTo>
                    <a:pt x="0" y="1001"/>
                  </a:lnTo>
                  <a:lnTo>
                    <a:pt x="131" y="1480"/>
                  </a:lnTo>
                  <a:lnTo>
                    <a:pt x="3917" y="479"/>
                  </a:lnTo>
                  <a:lnTo>
                    <a:pt x="378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913750" y="3452600"/>
              <a:ext cx="37025" cy="97950"/>
            </a:xfrm>
            <a:custGeom>
              <a:avLst/>
              <a:gdLst/>
              <a:ahLst/>
              <a:cxnLst/>
              <a:rect l="l" t="t" r="r" b="b"/>
              <a:pathLst>
                <a:path w="1481" h="3918" extrusionOk="0">
                  <a:moveTo>
                    <a:pt x="436" y="1"/>
                  </a:moveTo>
                  <a:lnTo>
                    <a:pt x="1" y="131"/>
                  </a:lnTo>
                  <a:lnTo>
                    <a:pt x="1002" y="3917"/>
                  </a:lnTo>
                  <a:lnTo>
                    <a:pt x="1480" y="3787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840850" y="3570100"/>
              <a:ext cx="94700" cy="53350"/>
            </a:xfrm>
            <a:custGeom>
              <a:avLst/>
              <a:gdLst/>
              <a:ahLst/>
              <a:cxnLst/>
              <a:rect l="l" t="t" r="r" b="b"/>
              <a:pathLst>
                <a:path w="3788" h="2134" extrusionOk="0">
                  <a:moveTo>
                    <a:pt x="3569" y="1"/>
                  </a:moveTo>
                  <a:lnTo>
                    <a:pt x="1" y="1698"/>
                  </a:lnTo>
                  <a:lnTo>
                    <a:pt x="175" y="2133"/>
                  </a:lnTo>
                  <a:lnTo>
                    <a:pt x="3787" y="436"/>
                  </a:lnTo>
                  <a:lnTo>
                    <a:pt x="356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861525" y="3549425"/>
              <a:ext cx="53350" cy="94700"/>
            </a:xfrm>
            <a:custGeom>
              <a:avLst/>
              <a:gdLst/>
              <a:ahLst/>
              <a:cxnLst/>
              <a:rect l="l" t="t" r="r" b="b"/>
              <a:pathLst>
                <a:path w="2134" h="3788" extrusionOk="0">
                  <a:moveTo>
                    <a:pt x="436" y="1"/>
                  </a:moveTo>
                  <a:lnTo>
                    <a:pt x="1" y="219"/>
                  </a:lnTo>
                  <a:lnTo>
                    <a:pt x="1698" y="3787"/>
                  </a:lnTo>
                  <a:lnTo>
                    <a:pt x="2133" y="3570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816925" y="3664775"/>
              <a:ext cx="88150" cy="66375"/>
            </a:xfrm>
            <a:custGeom>
              <a:avLst/>
              <a:gdLst/>
              <a:ahLst/>
              <a:cxnLst/>
              <a:rect l="l" t="t" r="r" b="b"/>
              <a:pathLst>
                <a:path w="3526" h="2655" extrusionOk="0">
                  <a:moveTo>
                    <a:pt x="3264" y="0"/>
                  </a:moveTo>
                  <a:lnTo>
                    <a:pt x="0" y="2263"/>
                  </a:lnTo>
                  <a:lnTo>
                    <a:pt x="305" y="2655"/>
                  </a:lnTo>
                  <a:lnTo>
                    <a:pt x="3526" y="392"/>
                  </a:lnTo>
                  <a:lnTo>
                    <a:pt x="326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827800" y="3654975"/>
              <a:ext cx="66400" cy="87050"/>
            </a:xfrm>
            <a:custGeom>
              <a:avLst/>
              <a:gdLst/>
              <a:ahLst/>
              <a:cxnLst/>
              <a:rect l="l" t="t" r="r" b="b"/>
              <a:pathLst>
                <a:path w="2656" h="3482" extrusionOk="0">
                  <a:moveTo>
                    <a:pt x="392" y="0"/>
                  </a:moveTo>
                  <a:lnTo>
                    <a:pt x="1" y="261"/>
                  </a:lnTo>
                  <a:lnTo>
                    <a:pt x="2264" y="3482"/>
                  </a:lnTo>
                  <a:lnTo>
                    <a:pt x="2655" y="3221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813650" y="3763775"/>
              <a:ext cx="77275" cy="78350"/>
            </a:xfrm>
            <a:custGeom>
              <a:avLst/>
              <a:gdLst/>
              <a:ahLst/>
              <a:cxnLst/>
              <a:rect l="l" t="t" r="r" b="b"/>
              <a:pathLst>
                <a:path w="3091" h="3134" extrusionOk="0">
                  <a:moveTo>
                    <a:pt x="2786" y="0"/>
                  </a:moveTo>
                  <a:lnTo>
                    <a:pt x="1" y="2786"/>
                  </a:lnTo>
                  <a:lnTo>
                    <a:pt x="306" y="3134"/>
                  </a:lnTo>
                  <a:lnTo>
                    <a:pt x="3091" y="348"/>
                  </a:lnTo>
                  <a:lnTo>
                    <a:pt x="278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812575" y="3763775"/>
              <a:ext cx="79450" cy="78350"/>
            </a:xfrm>
            <a:custGeom>
              <a:avLst/>
              <a:gdLst/>
              <a:ahLst/>
              <a:cxnLst/>
              <a:rect l="l" t="t" r="r" b="b"/>
              <a:pathLst>
                <a:path w="3178" h="3134" extrusionOk="0">
                  <a:moveTo>
                    <a:pt x="349" y="0"/>
                  </a:moveTo>
                  <a:lnTo>
                    <a:pt x="0" y="348"/>
                  </a:lnTo>
                  <a:lnTo>
                    <a:pt x="2829" y="3134"/>
                  </a:lnTo>
                  <a:lnTo>
                    <a:pt x="3177" y="2786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28900" y="3862775"/>
              <a:ext cx="66375" cy="88150"/>
            </a:xfrm>
            <a:custGeom>
              <a:avLst/>
              <a:gdLst/>
              <a:ahLst/>
              <a:cxnLst/>
              <a:rect l="l" t="t" r="r" b="b"/>
              <a:pathLst>
                <a:path w="2655" h="3526" extrusionOk="0">
                  <a:moveTo>
                    <a:pt x="2220" y="1"/>
                  </a:moveTo>
                  <a:lnTo>
                    <a:pt x="0" y="3265"/>
                  </a:lnTo>
                  <a:lnTo>
                    <a:pt x="392" y="3526"/>
                  </a:lnTo>
                  <a:lnTo>
                    <a:pt x="2655" y="305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818000" y="3873650"/>
              <a:ext cx="87075" cy="66400"/>
            </a:xfrm>
            <a:custGeom>
              <a:avLst/>
              <a:gdLst/>
              <a:ahLst/>
              <a:cxnLst/>
              <a:rect l="l" t="t" r="r" b="b"/>
              <a:pathLst>
                <a:path w="3483" h="2656" extrusionOk="0">
                  <a:moveTo>
                    <a:pt x="262" y="1"/>
                  </a:moveTo>
                  <a:lnTo>
                    <a:pt x="1" y="392"/>
                  </a:lnTo>
                  <a:lnTo>
                    <a:pt x="3221" y="2655"/>
                  </a:lnTo>
                  <a:lnTo>
                    <a:pt x="3483" y="2264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862625" y="3960700"/>
              <a:ext cx="52250" cy="94675"/>
            </a:xfrm>
            <a:custGeom>
              <a:avLst/>
              <a:gdLst/>
              <a:ahLst/>
              <a:cxnLst/>
              <a:rect l="l" t="t" r="r" b="b"/>
              <a:pathLst>
                <a:path w="2090" h="3787" extrusionOk="0">
                  <a:moveTo>
                    <a:pt x="1654" y="0"/>
                  </a:moveTo>
                  <a:lnTo>
                    <a:pt x="0" y="3612"/>
                  </a:lnTo>
                  <a:lnTo>
                    <a:pt x="435" y="3787"/>
                  </a:lnTo>
                  <a:lnTo>
                    <a:pt x="2089" y="218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841950" y="3982450"/>
              <a:ext cx="94675" cy="52250"/>
            </a:xfrm>
            <a:custGeom>
              <a:avLst/>
              <a:gdLst/>
              <a:ahLst/>
              <a:cxnLst/>
              <a:rect l="l" t="t" r="r" b="b"/>
              <a:pathLst>
                <a:path w="3787" h="2090" extrusionOk="0">
                  <a:moveTo>
                    <a:pt x="174" y="1"/>
                  </a:moveTo>
                  <a:lnTo>
                    <a:pt x="0" y="436"/>
                  </a:lnTo>
                  <a:lnTo>
                    <a:pt x="3569" y="2090"/>
                  </a:lnTo>
                  <a:lnTo>
                    <a:pt x="3787" y="1654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914850" y="4054275"/>
              <a:ext cx="37000" cy="97925"/>
            </a:xfrm>
            <a:custGeom>
              <a:avLst/>
              <a:gdLst/>
              <a:ahLst/>
              <a:cxnLst/>
              <a:rect l="l" t="t" r="r" b="b"/>
              <a:pathLst>
                <a:path w="1480" h="3917" extrusionOk="0">
                  <a:moveTo>
                    <a:pt x="1001" y="0"/>
                  </a:moveTo>
                  <a:lnTo>
                    <a:pt x="0" y="3786"/>
                  </a:lnTo>
                  <a:lnTo>
                    <a:pt x="479" y="3917"/>
                  </a:lnTo>
                  <a:lnTo>
                    <a:pt x="1480" y="87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884375" y="4084725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131" y="1"/>
                  </a:moveTo>
                  <a:lnTo>
                    <a:pt x="1" y="479"/>
                  </a:lnTo>
                  <a:lnTo>
                    <a:pt x="3830" y="1480"/>
                  </a:lnTo>
                  <a:lnTo>
                    <a:pt x="3961" y="1045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983375" y="4139125"/>
              <a:ext cx="20700" cy="99025"/>
            </a:xfrm>
            <a:custGeom>
              <a:avLst/>
              <a:gdLst/>
              <a:ahLst/>
              <a:cxnLst/>
              <a:rect l="l" t="t" r="r" b="b"/>
              <a:pathLst>
                <a:path w="828" h="3961" extrusionOk="0">
                  <a:moveTo>
                    <a:pt x="349" y="1"/>
                  </a:moveTo>
                  <a:lnTo>
                    <a:pt x="1" y="3917"/>
                  </a:lnTo>
                  <a:lnTo>
                    <a:pt x="480" y="3961"/>
                  </a:lnTo>
                  <a:lnTo>
                    <a:pt x="828" y="44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944225" y="4178300"/>
              <a:ext cx="99025" cy="20700"/>
            </a:xfrm>
            <a:custGeom>
              <a:avLst/>
              <a:gdLst/>
              <a:ahLst/>
              <a:cxnLst/>
              <a:rect l="l" t="t" r="r" b="b"/>
              <a:pathLst>
                <a:path w="3961" h="828" extrusionOk="0">
                  <a:moveTo>
                    <a:pt x="44" y="0"/>
                  </a:moveTo>
                  <a:lnTo>
                    <a:pt x="0" y="479"/>
                  </a:lnTo>
                  <a:lnTo>
                    <a:pt x="3917" y="827"/>
                  </a:lnTo>
                  <a:lnTo>
                    <a:pt x="3961" y="34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1057375" y="4213100"/>
              <a:ext cx="21775" cy="100125"/>
            </a:xfrm>
            <a:custGeom>
              <a:avLst/>
              <a:gdLst/>
              <a:ahLst/>
              <a:cxnLst/>
              <a:rect l="l" t="t" r="r" b="b"/>
              <a:pathLst>
                <a:path w="871" h="4005" extrusionOk="0">
                  <a:moveTo>
                    <a:pt x="479" y="1"/>
                  </a:moveTo>
                  <a:lnTo>
                    <a:pt x="0" y="44"/>
                  </a:lnTo>
                  <a:lnTo>
                    <a:pt x="392" y="4005"/>
                  </a:lnTo>
                  <a:lnTo>
                    <a:pt x="871" y="3961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1018200" y="4252275"/>
              <a:ext cx="100125" cy="21775"/>
            </a:xfrm>
            <a:custGeom>
              <a:avLst/>
              <a:gdLst/>
              <a:ahLst/>
              <a:cxnLst/>
              <a:rect l="l" t="t" r="r" b="b"/>
              <a:pathLst>
                <a:path w="4005" h="871" extrusionOk="0">
                  <a:moveTo>
                    <a:pt x="3961" y="1"/>
                  </a:moveTo>
                  <a:lnTo>
                    <a:pt x="1" y="349"/>
                  </a:lnTo>
                  <a:lnTo>
                    <a:pt x="44" y="871"/>
                  </a:lnTo>
                  <a:lnTo>
                    <a:pt x="4004" y="479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1135700" y="4274025"/>
              <a:ext cx="37025" cy="97950"/>
            </a:xfrm>
            <a:custGeom>
              <a:avLst/>
              <a:gdLst/>
              <a:ahLst/>
              <a:cxnLst/>
              <a:rect l="l" t="t" r="r" b="b"/>
              <a:pathLst>
                <a:path w="1481" h="3918" extrusionOk="0">
                  <a:moveTo>
                    <a:pt x="479" y="1"/>
                  </a:moveTo>
                  <a:lnTo>
                    <a:pt x="1" y="132"/>
                  </a:lnTo>
                  <a:lnTo>
                    <a:pt x="1045" y="3918"/>
                  </a:lnTo>
                  <a:lnTo>
                    <a:pt x="1480" y="3787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1105250" y="4304500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3830" y="1"/>
                  </a:moveTo>
                  <a:lnTo>
                    <a:pt x="0" y="1001"/>
                  </a:lnTo>
                  <a:lnTo>
                    <a:pt x="131" y="1480"/>
                  </a:lnTo>
                  <a:lnTo>
                    <a:pt x="3960" y="436"/>
                  </a:lnTo>
                  <a:lnTo>
                    <a:pt x="383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1222750" y="4319725"/>
              <a:ext cx="53325" cy="94675"/>
            </a:xfrm>
            <a:custGeom>
              <a:avLst/>
              <a:gdLst/>
              <a:ahLst/>
              <a:cxnLst/>
              <a:rect l="l" t="t" r="r" b="b"/>
              <a:pathLst>
                <a:path w="2133" h="3787" extrusionOk="0">
                  <a:moveTo>
                    <a:pt x="435" y="1"/>
                  </a:moveTo>
                  <a:lnTo>
                    <a:pt x="0" y="218"/>
                  </a:lnTo>
                  <a:lnTo>
                    <a:pt x="1698" y="3787"/>
                  </a:lnTo>
                  <a:lnTo>
                    <a:pt x="2133" y="3569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1203150" y="4340400"/>
              <a:ext cx="93600" cy="52250"/>
            </a:xfrm>
            <a:custGeom>
              <a:avLst/>
              <a:gdLst/>
              <a:ahLst/>
              <a:cxnLst/>
              <a:rect l="l" t="t" r="r" b="b"/>
              <a:pathLst>
                <a:path w="3744" h="2090" extrusionOk="0">
                  <a:moveTo>
                    <a:pt x="3570" y="1"/>
                  </a:moveTo>
                  <a:lnTo>
                    <a:pt x="1" y="1654"/>
                  </a:lnTo>
                  <a:lnTo>
                    <a:pt x="175" y="2090"/>
                  </a:lnTo>
                  <a:lnTo>
                    <a:pt x="3744" y="436"/>
                  </a:lnTo>
                  <a:lnTo>
                    <a:pt x="357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1335900" y="4355625"/>
              <a:ext cx="67475" cy="88150"/>
            </a:xfrm>
            <a:custGeom>
              <a:avLst/>
              <a:gdLst/>
              <a:ahLst/>
              <a:cxnLst/>
              <a:rect l="l" t="t" r="r" b="b"/>
              <a:pathLst>
                <a:path w="2699" h="3526" extrusionOk="0">
                  <a:moveTo>
                    <a:pt x="392" y="1"/>
                  </a:moveTo>
                  <a:lnTo>
                    <a:pt x="0" y="262"/>
                  </a:lnTo>
                  <a:lnTo>
                    <a:pt x="2263" y="3526"/>
                  </a:lnTo>
                  <a:lnTo>
                    <a:pt x="2699" y="3221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1307600" y="4359975"/>
              <a:ext cx="87075" cy="67500"/>
            </a:xfrm>
            <a:custGeom>
              <a:avLst/>
              <a:gdLst/>
              <a:ahLst/>
              <a:cxnLst/>
              <a:rect l="l" t="t" r="r" b="b"/>
              <a:pathLst>
                <a:path w="3483" h="2700" extrusionOk="0">
                  <a:moveTo>
                    <a:pt x="3221" y="1"/>
                  </a:moveTo>
                  <a:lnTo>
                    <a:pt x="1" y="2308"/>
                  </a:lnTo>
                  <a:lnTo>
                    <a:pt x="262" y="2699"/>
                  </a:lnTo>
                  <a:lnTo>
                    <a:pt x="3482" y="393"/>
                  </a:lnTo>
                  <a:lnTo>
                    <a:pt x="322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1416400" y="4363250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349" y="1"/>
                  </a:moveTo>
                  <a:lnTo>
                    <a:pt x="1" y="349"/>
                  </a:lnTo>
                  <a:lnTo>
                    <a:pt x="2786" y="3134"/>
                  </a:lnTo>
                  <a:lnTo>
                    <a:pt x="3134" y="2786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1416400" y="4363250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2786" y="1"/>
                  </a:moveTo>
                  <a:lnTo>
                    <a:pt x="1" y="2829"/>
                  </a:lnTo>
                  <a:lnTo>
                    <a:pt x="349" y="3134"/>
                  </a:lnTo>
                  <a:lnTo>
                    <a:pt x="3134" y="349"/>
                  </a:lnTo>
                  <a:lnTo>
                    <a:pt x="278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1515425" y="4359975"/>
              <a:ext cx="88150" cy="66400"/>
            </a:xfrm>
            <a:custGeom>
              <a:avLst/>
              <a:gdLst/>
              <a:ahLst/>
              <a:cxnLst/>
              <a:rect l="l" t="t" r="r" b="b"/>
              <a:pathLst>
                <a:path w="3526" h="2656" extrusionOk="0">
                  <a:moveTo>
                    <a:pt x="305" y="1"/>
                  </a:moveTo>
                  <a:lnTo>
                    <a:pt x="0" y="393"/>
                  </a:lnTo>
                  <a:lnTo>
                    <a:pt x="3264" y="2656"/>
                  </a:lnTo>
                  <a:lnTo>
                    <a:pt x="3525" y="226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1527375" y="4349100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2220" y="1"/>
                  </a:moveTo>
                  <a:lnTo>
                    <a:pt x="1" y="3221"/>
                  </a:lnTo>
                  <a:lnTo>
                    <a:pt x="392" y="3526"/>
                  </a:lnTo>
                  <a:lnTo>
                    <a:pt x="2655" y="262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1613325" y="4339325"/>
              <a:ext cx="95775" cy="52250"/>
            </a:xfrm>
            <a:custGeom>
              <a:avLst/>
              <a:gdLst/>
              <a:ahLst/>
              <a:cxnLst/>
              <a:rect l="l" t="t" r="r" b="b"/>
              <a:pathLst>
                <a:path w="3831" h="2090" extrusionOk="0">
                  <a:moveTo>
                    <a:pt x="218" y="0"/>
                  </a:moveTo>
                  <a:lnTo>
                    <a:pt x="1" y="435"/>
                  </a:lnTo>
                  <a:lnTo>
                    <a:pt x="3613" y="2089"/>
                  </a:lnTo>
                  <a:lnTo>
                    <a:pt x="3831" y="165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1635100" y="4317550"/>
              <a:ext cx="52250" cy="94675"/>
            </a:xfrm>
            <a:custGeom>
              <a:avLst/>
              <a:gdLst/>
              <a:ahLst/>
              <a:cxnLst/>
              <a:rect l="l" t="t" r="r" b="b"/>
              <a:pathLst>
                <a:path w="2090" h="3787" extrusionOk="0">
                  <a:moveTo>
                    <a:pt x="1654" y="1"/>
                  </a:moveTo>
                  <a:lnTo>
                    <a:pt x="0" y="3613"/>
                  </a:lnTo>
                  <a:lnTo>
                    <a:pt x="435" y="3787"/>
                  </a:lnTo>
                  <a:lnTo>
                    <a:pt x="2089" y="218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1706900" y="4302325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131" y="0"/>
                  </a:moveTo>
                  <a:lnTo>
                    <a:pt x="1" y="479"/>
                  </a:lnTo>
                  <a:lnTo>
                    <a:pt x="3830" y="1480"/>
                  </a:lnTo>
                  <a:lnTo>
                    <a:pt x="3961" y="1001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1737375" y="4271850"/>
              <a:ext cx="37000" cy="97950"/>
            </a:xfrm>
            <a:custGeom>
              <a:avLst/>
              <a:gdLst/>
              <a:ahLst/>
              <a:cxnLst/>
              <a:rect l="l" t="t" r="r" b="b"/>
              <a:pathLst>
                <a:path w="1480" h="3918" extrusionOk="0">
                  <a:moveTo>
                    <a:pt x="1001" y="1"/>
                  </a:moveTo>
                  <a:lnTo>
                    <a:pt x="0" y="3787"/>
                  </a:lnTo>
                  <a:lnTo>
                    <a:pt x="479" y="3918"/>
                  </a:lnTo>
                  <a:lnTo>
                    <a:pt x="1480" y="13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1791775" y="4250100"/>
              <a:ext cx="100100" cy="20700"/>
            </a:xfrm>
            <a:custGeom>
              <a:avLst/>
              <a:gdLst/>
              <a:ahLst/>
              <a:cxnLst/>
              <a:rect l="l" t="t" r="r" b="b"/>
              <a:pathLst>
                <a:path w="4004" h="828" extrusionOk="0">
                  <a:moveTo>
                    <a:pt x="44" y="1"/>
                  </a:moveTo>
                  <a:lnTo>
                    <a:pt x="0" y="479"/>
                  </a:lnTo>
                  <a:lnTo>
                    <a:pt x="3960" y="827"/>
                  </a:lnTo>
                  <a:lnTo>
                    <a:pt x="4004" y="30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1838550" y="4189175"/>
              <a:ext cx="19600" cy="100125"/>
            </a:xfrm>
            <a:custGeom>
              <a:avLst/>
              <a:gdLst/>
              <a:ahLst/>
              <a:cxnLst/>
              <a:rect l="l" t="t" r="r" b="b"/>
              <a:pathLst>
                <a:path w="784" h="4005" extrusionOk="0">
                  <a:moveTo>
                    <a:pt x="305" y="0"/>
                  </a:moveTo>
                  <a:lnTo>
                    <a:pt x="0" y="3961"/>
                  </a:lnTo>
                  <a:lnTo>
                    <a:pt x="479" y="4004"/>
                  </a:lnTo>
                  <a:lnTo>
                    <a:pt x="784" y="44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1865750" y="4175025"/>
              <a:ext cx="99025" cy="20700"/>
            </a:xfrm>
            <a:custGeom>
              <a:avLst/>
              <a:gdLst/>
              <a:ahLst/>
              <a:cxnLst/>
              <a:rect l="l" t="t" r="r" b="b"/>
              <a:pathLst>
                <a:path w="3961" h="828" extrusionOk="0">
                  <a:moveTo>
                    <a:pt x="3917" y="1"/>
                  </a:moveTo>
                  <a:lnTo>
                    <a:pt x="0" y="349"/>
                  </a:lnTo>
                  <a:lnTo>
                    <a:pt x="44" y="828"/>
                  </a:lnTo>
                  <a:lnTo>
                    <a:pt x="3961" y="479"/>
                  </a:lnTo>
                  <a:lnTo>
                    <a:pt x="391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1904925" y="4135850"/>
              <a:ext cx="20675" cy="99050"/>
            </a:xfrm>
            <a:custGeom>
              <a:avLst/>
              <a:gdLst/>
              <a:ahLst/>
              <a:cxnLst/>
              <a:rect l="l" t="t" r="r" b="b"/>
              <a:pathLst>
                <a:path w="827" h="3962" extrusionOk="0">
                  <a:moveTo>
                    <a:pt x="479" y="1"/>
                  </a:moveTo>
                  <a:lnTo>
                    <a:pt x="0" y="44"/>
                  </a:lnTo>
                  <a:lnTo>
                    <a:pt x="348" y="3961"/>
                  </a:lnTo>
                  <a:lnTo>
                    <a:pt x="827" y="3918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1926675" y="4080375"/>
              <a:ext cx="97950" cy="38100"/>
            </a:xfrm>
            <a:custGeom>
              <a:avLst/>
              <a:gdLst/>
              <a:ahLst/>
              <a:cxnLst/>
              <a:rect l="l" t="t" r="r" b="b"/>
              <a:pathLst>
                <a:path w="3918" h="1524" extrusionOk="0">
                  <a:moveTo>
                    <a:pt x="3787" y="0"/>
                  </a:moveTo>
                  <a:lnTo>
                    <a:pt x="0" y="1045"/>
                  </a:lnTo>
                  <a:lnTo>
                    <a:pt x="131" y="1524"/>
                  </a:lnTo>
                  <a:lnTo>
                    <a:pt x="3917" y="479"/>
                  </a:lnTo>
                  <a:lnTo>
                    <a:pt x="3787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1956050" y="4049900"/>
              <a:ext cx="38100" cy="99050"/>
            </a:xfrm>
            <a:custGeom>
              <a:avLst/>
              <a:gdLst/>
              <a:ahLst/>
              <a:cxnLst/>
              <a:rect l="l" t="t" r="r" b="b"/>
              <a:pathLst>
                <a:path w="1524" h="3962" extrusionOk="0">
                  <a:moveTo>
                    <a:pt x="479" y="1"/>
                  </a:moveTo>
                  <a:lnTo>
                    <a:pt x="1" y="131"/>
                  </a:lnTo>
                  <a:lnTo>
                    <a:pt x="1045" y="3961"/>
                  </a:lnTo>
                  <a:lnTo>
                    <a:pt x="1524" y="3831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1972375" y="3977025"/>
              <a:ext cx="94675" cy="53325"/>
            </a:xfrm>
            <a:custGeom>
              <a:avLst/>
              <a:gdLst/>
              <a:ahLst/>
              <a:cxnLst/>
              <a:rect l="l" t="t" r="r" b="b"/>
              <a:pathLst>
                <a:path w="3787" h="2133" extrusionOk="0">
                  <a:moveTo>
                    <a:pt x="3569" y="0"/>
                  </a:moveTo>
                  <a:lnTo>
                    <a:pt x="0" y="1697"/>
                  </a:lnTo>
                  <a:lnTo>
                    <a:pt x="218" y="2133"/>
                  </a:lnTo>
                  <a:lnTo>
                    <a:pt x="3787" y="479"/>
                  </a:lnTo>
                  <a:lnTo>
                    <a:pt x="356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1993050" y="3956350"/>
              <a:ext cx="53325" cy="94675"/>
            </a:xfrm>
            <a:custGeom>
              <a:avLst/>
              <a:gdLst/>
              <a:ahLst/>
              <a:cxnLst/>
              <a:rect l="l" t="t" r="r" b="b"/>
              <a:pathLst>
                <a:path w="2133" h="3787" extrusionOk="0">
                  <a:moveTo>
                    <a:pt x="435" y="0"/>
                  </a:moveTo>
                  <a:lnTo>
                    <a:pt x="0" y="218"/>
                  </a:lnTo>
                  <a:lnTo>
                    <a:pt x="1697" y="3786"/>
                  </a:lnTo>
                  <a:lnTo>
                    <a:pt x="2133" y="3612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2015900" y="3878000"/>
              <a:ext cx="88150" cy="67500"/>
            </a:xfrm>
            <a:custGeom>
              <a:avLst/>
              <a:gdLst/>
              <a:ahLst/>
              <a:cxnLst/>
              <a:rect l="l" t="t" r="r" b="b"/>
              <a:pathLst>
                <a:path w="3526" h="2700" extrusionOk="0">
                  <a:moveTo>
                    <a:pt x="3264" y="1"/>
                  </a:moveTo>
                  <a:lnTo>
                    <a:pt x="0" y="2307"/>
                  </a:lnTo>
                  <a:lnTo>
                    <a:pt x="305" y="2699"/>
                  </a:lnTo>
                  <a:lnTo>
                    <a:pt x="3525" y="436"/>
                  </a:lnTo>
                  <a:lnTo>
                    <a:pt x="326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2012625" y="3858425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392" y="0"/>
                  </a:moveTo>
                  <a:lnTo>
                    <a:pt x="1" y="305"/>
                  </a:lnTo>
                  <a:lnTo>
                    <a:pt x="2264" y="3526"/>
                  </a:lnTo>
                  <a:lnTo>
                    <a:pt x="2655" y="3221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2015900" y="3758325"/>
              <a:ext cx="77250" cy="79450"/>
            </a:xfrm>
            <a:custGeom>
              <a:avLst/>
              <a:gdLst/>
              <a:ahLst/>
              <a:cxnLst/>
              <a:rect l="l" t="t" r="r" b="b"/>
              <a:pathLst>
                <a:path w="3090" h="3178" extrusionOk="0">
                  <a:moveTo>
                    <a:pt x="2742" y="1"/>
                  </a:moveTo>
                  <a:lnTo>
                    <a:pt x="0" y="2829"/>
                  </a:lnTo>
                  <a:lnTo>
                    <a:pt x="305" y="3178"/>
                  </a:lnTo>
                  <a:lnTo>
                    <a:pt x="3090" y="34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2014800" y="3759425"/>
              <a:ext cx="79450" cy="78350"/>
            </a:xfrm>
            <a:custGeom>
              <a:avLst/>
              <a:gdLst/>
              <a:ahLst/>
              <a:cxnLst/>
              <a:rect l="l" t="t" r="r" b="b"/>
              <a:pathLst>
                <a:path w="3178" h="3134" extrusionOk="0">
                  <a:moveTo>
                    <a:pt x="349" y="0"/>
                  </a:moveTo>
                  <a:lnTo>
                    <a:pt x="1" y="348"/>
                  </a:lnTo>
                  <a:lnTo>
                    <a:pt x="2829" y="3134"/>
                  </a:lnTo>
                  <a:lnTo>
                    <a:pt x="3178" y="2785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2006100" y="3652800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2263" y="0"/>
                  </a:moveTo>
                  <a:lnTo>
                    <a:pt x="0" y="3264"/>
                  </a:lnTo>
                  <a:lnTo>
                    <a:pt x="392" y="3525"/>
                  </a:lnTo>
                  <a:lnTo>
                    <a:pt x="2655" y="30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2000650" y="3660400"/>
              <a:ext cx="88150" cy="66400"/>
            </a:xfrm>
            <a:custGeom>
              <a:avLst/>
              <a:gdLst/>
              <a:ahLst/>
              <a:cxnLst/>
              <a:rect l="l" t="t" r="r" b="b"/>
              <a:pathLst>
                <a:path w="3526" h="2656" extrusionOk="0">
                  <a:moveTo>
                    <a:pt x="262" y="1"/>
                  </a:moveTo>
                  <a:lnTo>
                    <a:pt x="1" y="393"/>
                  </a:lnTo>
                  <a:lnTo>
                    <a:pt x="3265" y="2656"/>
                  </a:lnTo>
                  <a:lnTo>
                    <a:pt x="3526" y="2264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1990875" y="3545075"/>
              <a:ext cx="52250" cy="94700"/>
            </a:xfrm>
            <a:custGeom>
              <a:avLst/>
              <a:gdLst/>
              <a:ahLst/>
              <a:cxnLst/>
              <a:rect l="l" t="t" r="r" b="b"/>
              <a:pathLst>
                <a:path w="2090" h="3788" extrusionOk="0">
                  <a:moveTo>
                    <a:pt x="1654" y="1"/>
                  </a:moveTo>
                  <a:lnTo>
                    <a:pt x="0" y="3569"/>
                  </a:lnTo>
                  <a:lnTo>
                    <a:pt x="435" y="3787"/>
                  </a:lnTo>
                  <a:lnTo>
                    <a:pt x="2089" y="175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1970200" y="3565750"/>
              <a:ext cx="94675" cy="52250"/>
            </a:xfrm>
            <a:custGeom>
              <a:avLst/>
              <a:gdLst/>
              <a:ahLst/>
              <a:cxnLst/>
              <a:rect l="l" t="t" r="r" b="b"/>
              <a:pathLst>
                <a:path w="3787" h="2090" extrusionOk="0">
                  <a:moveTo>
                    <a:pt x="174" y="1"/>
                  </a:moveTo>
                  <a:lnTo>
                    <a:pt x="0" y="479"/>
                  </a:lnTo>
                  <a:lnTo>
                    <a:pt x="3569" y="2090"/>
                  </a:lnTo>
                  <a:lnTo>
                    <a:pt x="3786" y="1654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1954975" y="3431925"/>
              <a:ext cx="37000" cy="97950"/>
            </a:xfrm>
            <a:custGeom>
              <a:avLst/>
              <a:gdLst/>
              <a:ahLst/>
              <a:cxnLst/>
              <a:rect l="l" t="t" r="r" b="b"/>
              <a:pathLst>
                <a:path w="1480" h="3918" extrusionOk="0">
                  <a:moveTo>
                    <a:pt x="1001" y="1"/>
                  </a:moveTo>
                  <a:lnTo>
                    <a:pt x="0" y="3831"/>
                  </a:lnTo>
                  <a:lnTo>
                    <a:pt x="479" y="3918"/>
                  </a:lnTo>
                  <a:lnTo>
                    <a:pt x="1480" y="8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1924500" y="3463475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131" y="1"/>
                  </a:moveTo>
                  <a:lnTo>
                    <a:pt x="0" y="480"/>
                  </a:lnTo>
                  <a:lnTo>
                    <a:pt x="3830" y="1481"/>
                  </a:lnTo>
                  <a:lnTo>
                    <a:pt x="3961" y="1002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1901650" y="3362300"/>
              <a:ext cx="19600" cy="100125"/>
            </a:xfrm>
            <a:custGeom>
              <a:avLst/>
              <a:gdLst/>
              <a:ahLst/>
              <a:cxnLst/>
              <a:rect l="l" t="t" r="r" b="b"/>
              <a:pathLst>
                <a:path w="784" h="4005" extrusionOk="0">
                  <a:moveTo>
                    <a:pt x="305" y="1"/>
                  </a:moveTo>
                  <a:lnTo>
                    <a:pt x="1" y="3961"/>
                  </a:lnTo>
                  <a:lnTo>
                    <a:pt x="479" y="4004"/>
                  </a:lnTo>
                  <a:lnTo>
                    <a:pt x="784" y="4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1867925" y="3391675"/>
              <a:ext cx="100125" cy="19600"/>
            </a:xfrm>
            <a:custGeom>
              <a:avLst/>
              <a:gdLst/>
              <a:ahLst/>
              <a:cxnLst/>
              <a:rect l="l" t="t" r="r" b="b"/>
              <a:pathLst>
                <a:path w="4005" h="784" extrusionOk="0">
                  <a:moveTo>
                    <a:pt x="44" y="1"/>
                  </a:moveTo>
                  <a:lnTo>
                    <a:pt x="0" y="479"/>
                  </a:lnTo>
                  <a:lnTo>
                    <a:pt x="3961" y="784"/>
                  </a:lnTo>
                  <a:lnTo>
                    <a:pt x="4004" y="30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1826575" y="3288325"/>
              <a:ext cx="20700" cy="100125"/>
            </a:xfrm>
            <a:custGeom>
              <a:avLst/>
              <a:gdLst/>
              <a:ahLst/>
              <a:cxnLst/>
              <a:rect l="l" t="t" r="r" b="b"/>
              <a:pathLst>
                <a:path w="828" h="4005" extrusionOk="0">
                  <a:moveTo>
                    <a:pt x="479" y="0"/>
                  </a:moveTo>
                  <a:lnTo>
                    <a:pt x="1" y="44"/>
                  </a:lnTo>
                  <a:lnTo>
                    <a:pt x="349" y="4004"/>
                  </a:lnTo>
                  <a:lnTo>
                    <a:pt x="828" y="3961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1787400" y="3327475"/>
              <a:ext cx="99050" cy="21800"/>
            </a:xfrm>
            <a:custGeom>
              <a:avLst/>
              <a:gdLst/>
              <a:ahLst/>
              <a:cxnLst/>
              <a:rect l="l" t="t" r="r" b="b"/>
              <a:pathLst>
                <a:path w="3962" h="872" extrusionOk="0">
                  <a:moveTo>
                    <a:pt x="3918" y="1"/>
                  </a:moveTo>
                  <a:lnTo>
                    <a:pt x="1" y="393"/>
                  </a:lnTo>
                  <a:lnTo>
                    <a:pt x="45" y="871"/>
                  </a:lnTo>
                  <a:lnTo>
                    <a:pt x="3961" y="480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1731925" y="3229575"/>
              <a:ext cx="37025" cy="99025"/>
            </a:xfrm>
            <a:custGeom>
              <a:avLst/>
              <a:gdLst/>
              <a:ahLst/>
              <a:cxnLst/>
              <a:rect l="l" t="t" r="r" b="b"/>
              <a:pathLst>
                <a:path w="1481" h="3961" extrusionOk="0">
                  <a:moveTo>
                    <a:pt x="436" y="0"/>
                  </a:moveTo>
                  <a:lnTo>
                    <a:pt x="0" y="131"/>
                  </a:lnTo>
                  <a:lnTo>
                    <a:pt x="1045" y="3960"/>
                  </a:lnTo>
                  <a:lnTo>
                    <a:pt x="1480" y="3830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1701450" y="3260025"/>
              <a:ext cx="97950" cy="38100"/>
            </a:xfrm>
            <a:custGeom>
              <a:avLst/>
              <a:gdLst/>
              <a:ahLst/>
              <a:cxnLst/>
              <a:rect l="l" t="t" r="r" b="b"/>
              <a:pathLst>
                <a:path w="3918" h="1524" extrusionOk="0">
                  <a:moveTo>
                    <a:pt x="3787" y="1"/>
                  </a:moveTo>
                  <a:lnTo>
                    <a:pt x="1" y="1045"/>
                  </a:lnTo>
                  <a:lnTo>
                    <a:pt x="131" y="1524"/>
                  </a:lnTo>
                  <a:lnTo>
                    <a:pt x="3918" y="479"/>
                  </a:lnTo>
                  <a:lnTo>
                    <a:pt x="378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1628575" y="3188225"/>
              <a:ext cx="53325" cy="94675"/>
            </a:xfrm>
            <a:custGeom>
              <a:avLst/>
              <a:gdLst/>
              <a:ahLst/>
              <a:cxnLst/>
              <a:rect l="l" t="t" r="r" b="b"/>
              <a:pathLst>
                <a:path w="2133" h="3787" extrusionOk="0">
                  <a:moveTo>
                    <a:pt x="435" y="0"/>
                  </a:moveTo>
                  <a:lnTo>
                    <a:pt x="0" y="218"/>
                  </a:lnTo>
                  <a:lnTo>
                    <a:pt x="1697" y="3787"/>
                  </a:lnTo>
                  <a:lnTo>
                    <a:pt x="2133" y="356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8"/>
            <p:cNvSpPr/>
            <p:nvPr/>
          </p:nvSpPr>
          <p:spPr>
            <a:xfrm>
              <a:off x="1607900" y="3208900"/>
              <a:ext cx="94675" cy="53325"/>
            </a:xfrm>
            <a:custGeom>
              <a:avLst/>
              <a:gdLst/>
              <a:ahLst/>
              <a:cxnLst/>
              <a:rect l="l" t="t" r="r" b="b"/>
              <a:pathLst>
                <a:path w="3787" h="2133" extrusionOk="0">
                  <a:moveTo>
                    <a:pt x="3569" y="0"/>
                  </a:moveTo>
                  <a:lnTo>
                    <a:pt x="0" y="1698"/>
                  </a:lnTo>
                  <a:lnTo>
                    <a:pt x="218" y="2133"/>
                  </a:lnTo>
                  <a:lnTo>
                    <a:pt x="3786" y="436"/>
                  </a:lnTo>
                  <a:lnTo>
                    <a:pt x="356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1519775" y="3165375"/>
              <a:ext cx="67475" cy="87075"/>
            </a:xfrm>
            <a:custGeom>
              <a:avLst/>
              <a:gdLst/>
              <a:ahLst/>
              <a:cxnLst/>
              <a:rect l="l" t="t" r="r" b="b"/>
              <a:pathLst>
                <a:path w="2699" h="3483" extrusionOk="0">
                  <a:moveTo>
                    <a:pt x="392" y="1"/>
                  </a:moveTo>
                  <a:lnTo>
                    <a:pt x="0" y="262"/>
                  </a:lnTo>
                  <a:lnTo>
                    <a:pt x="2307" y="3482"/>
                  </a:lnTo>
                  <a:lnTo>
                    <a:pt x="2698" y="3221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1509975" y="3175175"/>
              <a:ext cx="87075" cy="67475"/>
            </a:xfrm>
            <a:custGeom>
              <a:avLst/>
              <a:gdLst/>
              <a:ahLst/>
              <a:cxnLst/>
              <a:rect l="l" t="t" r="r" b="b"/>
              <a:pathLst>
                <a:path w="3483" h="2699" extrusionOk="0">
                  <a:moveTo>
                    <a:pt x="3221" y="0"/>
                  </a:moveTo>
                  <a:lnTo>
                    <a:pt x="0" y="2263"/>
                  </a:lnTo>
                  <a:lnTo>
                    <a:pt x="262" y="2698"/>
                  </a:lnTo>
                  <a:lnTo>
                    <a:pt x="3482" y="392"/>
                  </a:lnTo>
                  <a:lnTo>
                    <a:pt x="322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1429475" y="3783350"/>
              <a:ext cx="41350" cy="35600"/>
            </a:xfrm>
            <a:custGeom>
              <a:avLst/>
              <a:gdLst/>
              <a:ahLst/>
              <a:cxnLst/>
              <a:rect l="l" t="t" r="r" b="b"/>
              <a:pathLst>
                <a:path w="1654" h="1424" extrusionOk="0">
                  <a:moveTo>
                    <a:pt x="957" y="1"/>
                  </a:moveTo>
                  <a:cubicBezTo>
                    <a:pt x="305" y="1"/>
                    <a:pt x="0" y="784"/>
                    <a:pt x="435" y="1219"/>
                  </a:cubicBezTo>
                  <a:cubicBezTo>
                    <a:pt x="577" y="1361"/>
                    <a:pt x="755" y="1424"/>
                    <a:pt x="931" y="1424"/>
                  </a:cubicBezTo>
                  <a:cubicBezTo>
                    <a:pt x="1297" y="1424"/>
                    <a:pt x="1654" y="1152"/>
                    <a:pt x="1654" y="740"/>
                  </a:cubicBezTo>
                  <a:cubicBezTo>
                    <a:pt x="1654" y="349"/>
                    <a:pt x="1349" y="1"/>
                    <a:pt x="957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1422925" y="3108800"/>
              <a:ext cx="62050" cy="62050"/>
            </a:xfrm>
            <a:custGeom>
              <a:avLst/>
              <a:gdLst/>
              <a:ahLst/>
              <a:cxnLst/>
              <a:rect l="l" t="t" r="r" b="b"/>
              <a:pathLst>
                <a:path w="2482" h="2482" extrusionOk="0">
                  <a:moveTo>
                    <a:pt x="306" y="1"/>
                  </a:moveTo>
                  <a:lnTo>
                    <a:pt x="1" y="349"/>
                  </a:lnTo>
                  <a:lnTo>
                    <a:pt x="2133" y="2481"/>
                  </a:lnTo>
                  <a:lnTo>
                    <a:pt x="2482" y="213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1422925" y="3108800"/>
              <a:ext cx="62050" cy="62050"/>
            </a:xfrm>
            <a:custGeom>
              <a:avLst/>
              <a:gdLst/>
              <a:ahLst/>
              <a:cxnLst/>
              <a:rect l="l" t="t" r="r" b="b"/>
              <a:pathLst>
                <a:path w="2482" h="2482" extrusionOk="0">
                  <a:moveTo>
                    <a:pt x="2133" y="1"/>
                  </a:moveTo>
                  <a:lnTo>
                    <a:pt x="1" y="2133"/>
                  </a:lnTo>
                  <a:lnTo>
                    <a:pt x="306" y="2481"/>
                  </a:lnTo>
                  <a:lnTo>
                    <a:pt x="2482" y="349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1414225" y="3062025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1567" y="0"/>
                  </a:moveTo>
                  <a:cubicBezTo>
                    <a:pt x="697" y="0"/>
                    <a:pt x="1" y="696"/>
                    <a:pt x="1" y="1567"/>
                  </a:cubicBezTo>
                  <a:cubicBezTo>
                    <a:pt x="1" y="2437"/>
                    <a:pt x="697" y="3134"/>
                    <a:pt x="1567" y="3134"/>
                  </a:cubicBezTo>
                  <a:cubicBezTo>
                    <a:pt x="2438" y="3134"/>
                    <a:pt x="3134" y="2437"/>
                    <a:pt x="3134" y="1567"/>
                  </a:cubicBezTo>
                  <a:cubicBezTo>
                    <a:pt x="3134" y="696"/>
                    <a:pt x="2438" y="0"/>
                    <a:pt x="1567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1190100" y="3157750"/>
              <a:ext cx="74025" cy="43550"/>
            </a:xfrm>
            <a:custGeom>
              <a:avLst/>
              <a:gdLst/>
              <a:ahLst/>
              <a:cxnLst/>
              <a:rect l="l" t="t" r="r" b="b"/>
              <a:pathLst>
                <a:path w="2961" h="1742" extrusionOk="0">
                  <a:moveTo>
                    <a:pt x="218" y="1"/>
                  </a:moveTo>
                  <a:lnTo>
                    <a:pt x="1" y="436"/>
                  </a:lnTo>
                  <a:lnTo>
                    <a:pt x="2786" y="1742"/>
                  </a:lnTo>
                  <a:lnTo>
                    <a:pt x="2960" y="1306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1206425" y="3142525"/>
              <a:ext cx="42450" cy="74000"/>
            </a:xfrm>
            <a:custGeom>
              <a:avLst/>
              <a:gdLst/>
              <a:ahLst/>
              <a:cxnLst/>
              <a:rect l="l" t="t" r="r" b="b"/>
              <a:pathLst>
                <a:path w="1698" h="2960" extrusionOk="0">
                  <a:moveTo>
                    <a:pt x="1263" y="1"/>
                  </a:moveTo>
                  <a:lnTo>
                    <a:pt x="0" y="2786"/>
                  </a:lnTo>
                  <a:lnTo>
                    <a:pt x="436" y="2960"/>
                  </a:lnTo>
                  <a:lnTo>
                    <a:pt x="1698" y="218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1166175" y="3104625"/>
              <a:ext cx="94725" cy="78875"/>
            </a:xfrm>
            <a:custGeom>
              <a:avLst/>
              <a:gdLst/>
              <a:ahLst/>
              <a:cxnLst/>
              <a:rect l="l" t="t" r="r" b="b"/>
              <a:pathLst>
                <a:path w="3789" h="3155" extrusionOk="0">
                  <a:moveTo>
                    <a:pt x="1907" y="0"/>
                  </a:moveTo>
                  <a:cubicBezTo>
                    <a:pt x="1737" y="0"/>
                    <a:pt x="1564" y="26"/>
                    <a:pt x="1393" y="80"/>
                  </a:cubicBezTo>
                  <a:cubicBezTo>
                    <a:pt x="87" y="559"/>
                    <a:pt x="0" y="2387"/>
                    <a:pt x="1262" y="2996"/>
                  </a:cubicBezTo>
                  <a:cubicBezTo>
                    <a:pt x="1487" y="3105"/>
                    <a:pt x="1715" y="3154"/>
                    <a:pt x="1935" y="3154"/>
                  </a:cubicBezTo>
                  <a:cubicBezTo>
                    <a:pt x="2947" y="3154"/>
                    <a:pt x="3788" y="2111"/>
                    <a:pt x="3395" y="1038"/>
                  </a:cubicBezTo>
                  <a:cubicBezTo>
                    <a:pt x="3153" y="382"/>
                    <a:pt x="2556" y="0"/>
                    <a:pt x="1907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989925" y="3285050"/>
              <a:ext cx="77250" cy="18525"/>
            </a:xfrm>
            <a:custGeom>
              <a:avLst/>
              <a:gdLst/>
              <a:ahLst/>
              <a:cxnLst/>
              <a:rect l="l" t="t" r="r" b="b"/>
              <a:pathLst>
                <a:path w="3090" h="741" extrusionOk="0">
                  <a:moveTo>
                    <a:pt x="44" y="1"/>
                  </a:moveTo>
                  <a:lnTo>
                    <a:pt x="0" y="479"/>
                  </a:lnTo>
                  <a:lnTo>
                    <a:pt x="3046" y="741"/>
                  </a:lnTo>
                  <a:lnTo>
                    <a:pt x="3090" y="26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1019300" y="3255675"/>
              <a:ext cx="18500" cy="77275"/>
            </a:xfrm>
            <a:custGeom>
              <a:avLst/>
              <a:gdLst/>
              <a:ahLst/>
              <a:cxnLst/>
              <a:rect l="l" t="t" r="r" b="b"/>
              <a:pathLst>
                <a:path w="740" h="3091" extrusionOk="0">
                  <a:moveTo>
                    <a:pt x="261" y="1"/>
                  </a:moveTo>
                  <a:lnTo>
                    <a:pt x="0" y="3047"/>
                  </a:lnTo>
                  <a:lnTo>
                    <a:pt x="479" y="3091"/>
                  </a:lnTo>
                  <a:lnTo>
                    <a:pt x="740" y="4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951825" y="3225625"/>
              <a:ext cx="103600" cy="78125"/>
            </a:xfrm>
            <a:custGeom>
              <a:avLst/>
              <a:gdLst/>
              <a:ahLst/>
              <a:cxnLst/>
              <a:rect l="l" t="t" r="r" b="b"/>
              <a:pathLst>
                <a:path w="4144" h="3125" extrusionOk="0">
                  <a:moveTo>
                    <a:pt x="2098" y="1"/>
                  </a:moveTo>
                  <a:cubicBezTo>
                    <a:pt x="1741" y="1"/>
                    <a:pt x="1380" y="123"/>
                    <a:pt x="1089" y="376"/>
                  </a:cubicBezTo>
                  <a:cubicBezTo>
                    <a:pt x="1" y="1246"/>
                    <a:pt x="523" y="2987"/>
                    <a:pt x="1959" y="3118"/>
                  </a:cubicBezTo>
                  <a:cubicBezTo>
                    <a:pt x="2013" y="3123"/>
                    <a:pt x="2066" y="3125"/>
                    <a:pt x="2117" y="3125"/>
                  </a:cubicBezTo>
                  <a:cubicBezTo>
                    <a:pt x="3413" y="3125"/>
                    <a:pt x="4144" y="1596"/>
                    <a:pt x="3265" y="550"/>
                  </a:cubicBezTo>
                  <a:cubicBezTo>
                    <a:pt x="2976" y="189"/>
                    <a:pt x="2540" y="1"/>
                    <a:pt x="2098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847400" y="3466750"/>
              <a:ext cx="76175" cy="31575"/>
            </a:xfrm>
            <a:custGeom>
              <a:avLst/>
              <a:gdLst/>
              <a:ahLst/>
              <a:cxnLst/>
              <a:rect l="l" t="t" r="r" b="b"/>
              <a:pathLst>
                <a:path w="3047" h="1263" extrusionOk="0">
                  <a:moveTo>
                    <a:pt x="2916" y="0"/>
                  </a:moveTo>
                  <a:lnTo>
                    <a:pt x="0" y="784"/>
                  </a:lnTo>
                  <a:lnTo>
                    <a:pt x="87" y="1263"/>
                  </a:lnTo>
                  <a:lnTo>
                    <a:pt x="3046" y="479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864800" y="3431925"/>
              <a:ext cx="31575" cy="76200"/>
            </a:xfrm>
            <a:custGeom>
              <a:avLst/>
              <a:gdLst/>
              <a:ahLst/>
              <a:cxnLst/>
              <a:rect l="l" t="t" r="r" b="b"/>
              <a:pathLst>
                <a:path w="1263" h="3048" extrusionOk="0">
                  <a:moveTo>
                    <a:pt x="479" y="1"/>
                  </a:moveTo>
                  <a:lnTo>
                    <a:pt x="0" y="131"/>
                  </a:lnTo>
                  <a:lnTo>
                    <a:pt x="784" y="3047"/>
                  </a:lnTo>
                  <a:lnTo>
                    <a:pt x="1262" y="2917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797150" y="3410700"/>
              <a:ext cx="100300" cy="78400"/>
            </a:xfrm>
            <a:custGeom>
              <a:avLst/>
              <a:gdLst/>
              <a:ahLst/>
              <a:cxnLst/>
              <a:rect l="l" t="t" r="r" b="b"/>
              <a:pathLst>
                <a:path w="4012" h="3136" extrusionOk="0">
                  <a:moveTo>
                    <a:pt x="1979" y="0"/>
                  </a:moveTo>
                  <a:cubicBezTo>
                    <a:pt x="1437" y="0"/>
                    <a:pt x="904" y="290"/>
                    <a:pt x="617" y="806"/>
                  </a:cubicBezTo>
                  <a:cubicBezTo>
                    <a:pt x="1" y="1885"/>
                    <a:pt x="817" y="3135"/>
                    <a:pt x="1949" y="3135"/>
                  </a:cubicBezTo>
                  <a:cubicBezTo>
                    <a:pt x="2096" y="3135"/>
                    <a:pt x="2247" y="3114"/>
                    <a:pt x="2402" y="3069"/>
                  </a:cubicBezTo>
                  <a:cubicBezTo>
                    <a:pt x="3751" y="2721"/>
                    <a:pt x="4012" y="937"/>
                    <a:pt x="2793" y="241"/>
                  </a:cubicBezTo>
                  <a:cubicBezTo>
                    <a:pt x="2541" y="78"/>
                    <a:pt x="2259" y="0"/>
                    <a:pt x="1979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767975" y="3659325"/>
              <a:ext cx="68550" cy="53325"/>
            </a:xfrm>
            <a:custGeom>
              <a:avLst/>
              <a:gdLst/>
              <a:ahLst/>
              <a:cxnLst/>
              <a:rect l="l" t="t" r="r" b="b"/>
              <a:pathLst>
                <a:path w="2742" h="2133" extrusionOk="0">
                  <a:moveTo>
                    <a:pt x="2481" y="0"/>
                  </a:moveTo>
                  <a:lnTo>
                    <a:pt x="0" y="1741"/>
                  </a:lnTo>
                  <a:lnTo>
                    <a:pt x="261" y="2133"/>
                  </a:lnTo>
                  <a:lnTo>
                    <a:pt x="2742" y="392"/>
                  </a:lnTo>
                  <a:lnTo>
                    <a:pt x="248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775575" y="3651700"/>
              <a:ext cx="53350" cy="68575"/>
            </a:xfrm>
            <a:custGeom>
              <a:avLst/>
              <a:gdLst/>
              <a:ahLst/>
              <a:cxnLst/>
              <a:rect l="l" t="t" r="r" b="b"/>
              <a:pathLst>
                <a:path w="2134" h="2743" extrusionOk="0">
                  <a:moveTo>
                    <a:pt x="392" y="1"/>
                  </a:moveTo>
                  <a:lnTo>
                    <a:pt x="1" y="262"/>
                  </a:lnTo>
                  <a:lnTo>
                    <a:pt x="1741" y="2743"/>
                  </a:lnTo>
                  <a:lnTo>
                    <a:pt x="2133" y="2481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20625" y="3640050"/>
              <a:ext cx="95225" cy="78550"/>
            </a:xfrm>
            <a:custGeom>
              <a:avLst/>
              <a:gdLst/>
              <a:ahLst/>
              <a:cxnLst/>
              <a:rect l="l" t="t" r="r" b="b"/>
              <a:pathLst>
                <a:path w="3809" h="3142" extrusionOk="0">
                  <a:moveTo>
                    <a:pt x="1709" y="0"/>
                  </a:moveTo>
                  <a:cubicBezTo>
                    <a:pt x="963" y="0"/>
                    <a:pt x="311" y="529"/>
                    <a:pt x="197" y="1294"/>
                  </a:cubicBezTo>
                  <a:cubicBezTo>
                    <a:pt x="0" y="2341"/>
                    <a:pt x="838" y="3142"/>
                    <a:pt x="1746" y="3142"/>
                  </a:cubicBezTo>
                  <a:cubicBezTo>
                    <a:pt x="2046" y="3142"/>
                    <a:pt x="2353" y="3055"/>
                    <a:pt x="2634" y="2860"/>
                  </a:cubicBezTo>
                  <a:cubicBezTo>
                    <a:pt x="3809" y="2033"/>
                    <a:pt x="3374" y="249"/>
                    <a:pt x="2025" y="32"/>
                  </a:cubicBezTo>
                  <a:cubicBezTo>
                    <a:pt x="1918" y="10"/>
                    <a:pt x="1813" y="0"/>
                    <a:pt x="1709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775575" y="3880175"/>
              <a:ext cx="53350" cy="69675"/>
            </a:xfrm>
            <a:custGeom>
              <a:avLst/>
              <a:gdLst/>
              <a:ahLst/>
              <a:cxnLst/>
              <a:rect l="l" t="t" r="r" b="b"/>
              <a:pathLst>
                <a:path w="2134" h="2787" extrusionOk="0">
                  <a:moveTo>
                    <a:pt x="1741" y="1"/>
                  </a:moveTo>
                  <a:lnTo>
                    <a:pt x="1" y="2481"/>
                  </a:lnTo>
                  <a:lnTo>
                    <a:pt x="392" y="2786"/>
                  </a:lnTo>
                  <a:lnTo>
                    <a:pt x="2133" y="306"/>
                  </a:lnTo>
                  <a:lnTo>
                    <a:pt x="174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767975" y="3888900"/>
              <a:ext cx="68550" cy="53325"/>
            </a:xfrm>
            <a:custGeom>
              <a:avLst/>
              <a:gdLst/>
              <a:ahLst/>
              <a:cxnLst/>
              <a:rect l="l" t="t" r="r" b="b"/>
              <a:pathLst>
                <a:path w="2742" h="2133" extrusionOk="0">
                  <a:moveTo>
                    <a:pt x="261" y="0"/>
                  </a:moveTo>
                  <a:lnTo>
                    <a:pt x="0" y="392"/>
                  </a:lnTo>
                  <a:lnTo>
                    <a:pt x="2481" y="2132"/>
                  </a:lnTo>
                  <a:lnTo>
                    <a:pt x="2742" y="1697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721175" y="3882725"/>
              <a:ext cx="93225" cy="78725"/>
            </a:xfrm>
            <a:custGeom>
              <a:avLst/>
              <a:gdLst/>
              <a:ahLst/>
              <a:cxnLst/>
              <a:rect l="l" t="t" r="r" b="b"/>
              <a:pathLst>
                <a:path w="3729" h="3149" extrusionOk="0">
                  <a:moveTo>
                    <a:pt x="1742" y="1"/>
                  </a:moveTo>
                  <a:cubicBezTo>
                    <a:pt x="1643" y="1"/>
                    <a:pt x="1541" y="10"/>
                    <a:pt x="1437" y="29"/>
                  </a:cubicBezTo>
                  <a:cubicBezTo>
                    <a:pt x="566" y="160"/>
                    <a:pt x="1" y="987"/>
                    <a:pt x="175" y="1857"/>
                  </a:cubicBezTo>
                  <a:cubicBezTo>
                    <a:pt x="306" y="2668"/>
                    <a:pt x="1001" y="3148"/>
                    <a:pt x="1716" y="3148"/>
                  </a:cubicBezTo>
                  <a:cubicBezTo>
                    <a:pt x="2190" y="3148"/>
                    <a:pt x="2673" y="2936"/>
                    <a:pt x="3004" y="2467"/>
                  </a:cubicBezTo>
                  <a:cubicBezTo>
                    <a:pt x="3728" y="1420"/>
                    <a:pt x="2963" y="1"/>
                    <a:pt x="1742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864800" y="4092350"/>
              <a:ext cx="31575" cy="76175"/>
            </a:xfrm>
            <a:custGeom>
              <a:avLst/>
              <a:gdLst/>
              <a:ahLst/>
              <a:cxnLst/>
              <a:rect l="l" t="t" r="r" b="b"/>
              <a:pathLst>
                <a:path w="1263" h="3047" extrusionOk="0">
                  <a:moveTo>
                    <a:pt x="784" y="0"/>
                  </a:moveTo>
                  <a:lnTo>
                    <a:pt x="0" y="2960"/>
                  </a:lnTo>
                  <a:lnTo>
                    <a:pt x="436" y="3047"/>
                  </a:lnTo>
                  <a:lnTo>
                    <a:pt x="1262" y="131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841950" y="4115200"/>
              <a:ext cx="76175" cy="31575"/>
            </a:xfrm>
            <a:custGeom>
              <a:avLst/>
              <a:gdLst/>
              <a:ahLst/>
              <a:cxnLst/>
              <a:rect l="l" t="t" r="r" b="b"/>
              <a:pathLst>
                <a:path w="3047" h="1263" extrusionOk="0">
                  <a:moveTo>
                    <a:pt x="131" y="0"/>
                  </a:moveTo>
                  <a:lnTo>
                    <a:pt x="0" y="479"/>
                  </a:lnTo>
                  <a:lnTo>
                    <a:pt x="2916" y="1262"/>
                  </a:lnTo>
                  <a:lnTo>
                    <a:pt x="3047" y="78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801700" y="4110975"/>
              <a:ext cx="90450" cy="78650"/>
            </a:xfrm>
            <a:custGeom>
              <a:avLst/>
              <a:gdLst/>
              <a:ahLst/>
              <a:cxnLst/>
              <a:rect l="l" t="t" r="r" b="b"/>
              <a:pathLst>
                <a:path w="3618" h="3146" extrusionOk="0">
                  <a:moveTo>
                    <a:pt x="1783" y="1"/>
                  </a:moveTo>
                  <a:cubicBezTo>
                    <a:pt x="1524" y="1"/>
                    <a:pt x="1257" y="66"/>
                    <a:pt x="1001" y="213"/>
                  </a:cubicBezTo>
                  <a:cubicBezTo>
                    <a:pt x="261" y="648"/>
                    <a:pt x="0" y="1605"/>
                    <a:pt x="435" y="2345"/>
                  </a:cubicBezTo>
                  <a:cubicBezTo>
                    <a:pt x="745" y="2888"/>
                    <a:pt x="1280" y="3146"/>
                    <a:pt x="1808" y="3146"/>
                  </a:cubicBezTo>
                  <a:cubicBezTo>
                    <a:pt x="2466" y="3146"/>
                    <a:pt x="3115" y="2745"/>
                    <a:pt x="3308" y="1997"/>
                  </a:cubicBezTo>
                  <a:cubicBezTo>
                    <a:pt x="3617" y="931"/>
                    <a:pt x="2758" y="1"/>
                    <a:pt x="1783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1018200" y="4268600"/>
              <a:ext cx="18525" cy="77275"/>
            </a:xfrm>
            <a:custGeom>
              <a:avLst/>
              <a:gdLst/>
              <a:ahLst/>
              <a:cxnLst/>
              <a:rect l="l" t="t" r="r" b="b"/>
              <a:pathLst>
                <a:path w="741" h="3091" extrusionOk="0">
                  <a:moveTo>
                    <a:pt x="479" y="0"/>
                  </a:moveTo>
                  <a:lnTo>
                    <a:pt x="1" y="44"/>
                  </a:lnTo>
                  <a:lnTo>
                    <a:pt x="262" y="3090"/>
                  </a:lnTo>
                  <a:lnTo>
                    <a:pt x="740" y="3047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989925" y="4297975"/>
              <a:ext cx="76175" cy="18525"/>
            </a:xfrm>
            <a:custGeom>
              <a:avLst/>
              <a:gdLst/>
              <a:ahLst/>
              <a:cxnLst/>
              <a:rect l="l" t="t" r="r" b="b"/>
              <a:pathLst>
                <a:path w="3047" h="741" extrusionOk="0">
                  <a:moveTo>
                    <a:pt x="3003" y="0"/>
                  </a:moveTo>
                  <a:lnTo>
                    <a:pt x="0" y="262"/>
                  </a:lnTo>
                  <a:lnTo>
                    <a:pt x="44" y="740"/>
                  </a:lnTo>
                  <a:lnTo>
                    <a:pt x="3046" y="479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958375" y="4297250"/>
              <a:ext cx="86125" cy="78675"/>
            </a:xfrm>
            <a:custGeom>
              <a:avLst/>
              <a:gdLst/>
              <a:ahLst/>
              <a:cxnLst/>
              <a:rect l="l" t="t" r="r" b="b"/>
              <a:pathLst>
                <a:path w="3445" h="3147" extrusionOk="0">
                  <a:moveTo>
                    <a:pt x="1770" y="0"/>
                  </a:moveTo>
                  <a:cubicBezTo>
                    <a:pt x="1337" y="0"/>
                    <a:pt x="897" y="173"/>
                    <a:pt x="566" y="552"/>
                  </a:cubicBezTo>
                  <a:cubicBezTo>
                    <a:pt x="0" y="1248"/>
                    <a:pt x="87" y="2205"/>
                    <a:pt x="783" y="2771"/>
                  </a:cubicBezTo>
                  <a:cubicBezTo>
                    <a:pt x="1081" y="3031"/>
                    <a:pt x="1428" y="3147"/>
                    <a:pt x="1769" y="3147"/>
                  </a:cubicBezTo>
                  <a:cubicBezTo>
                    <a:pt x="2625" y="3147"/>
                    <a:pt x="3444" y="2418"/>
                    <a:pt x="3351" y="1422"/>
                  </a:cubicBezTo>
                  <a:cubicBezTo>
                    <a:pt x="3268" y="534"/>
                    <a:pt x="2530" y="0"/>
                    <a:pt x="1770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1205325" y="4385000"/>
              <a:ext cx="42475" cy="74025"/>
            </a:xfrm>
            <a:custGeom>
              <a:avLst/>
              <a:gdLst/>
              <a:ahLst/>
              <a:cxnLst/>
              <a:rect l="l" t="t" r="r" b="b"/>
              <a:pathLst>
                <a:path w="1699" h="2961" extrusionOk="0">
                  <a:moveTo>
                    <a:pt x="436" y="1"/>
                  </a:moveTo>
                  <a:lnTo>
                    <a:pt x="1" y="219"/>
                  </a:lnTo>
                  <a:lnTo>
                    <a:pt x="1263" y="2960"/>
                  </a:lnTo>
                  <a:lnTo>
                    <a:pt x="1698" y="2743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1190100" y="4400250"/>
              <a:ext cx="72925" cy="43525"/>
            </a:xfrm>
            <a:custGeom>
              <a:avLst/>
              <a:gdLst/>
              <a:ahLst/>
              <a:cxnLst/>
              <a:rect l="l" t="t" r="r" b="b"/>
              <a:pathLst>
                <a:path w="2917" h="1741" extrusionOk="0">
                  <a:moveTo>
                    <a:pt x="2742" y="0"/>
                  </a:moveTo>
                  <a:lnTo>
                    <a:pt x="1" y="1262"/>
                  </a:lnTo>
                  <a:lnTo>
                    <a:pt x="175" y="1741"/>
                  </a:lnTo>
                  <a:lnTo>
                    <a:pt x="2917" y="435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1169425" y="4419100"/>
              <a:ext cx="92525" cy="78300"/>
            </a:xfrm>
            <a:custGeom>
              <a:avLst/>
              <a:gdLst/>
              <a:ahLst/>
              <a:cxnLst/>
              <a:rect l="l" t="t" r="r" b="b"/>
              <a:pathLst>
                <a:path w="3701" h="3132" extrusionOk="0">
                  <a:moveTo>
                    <a:pt x="1784" y="1"/>
                  </a:moveTo>
                  <a:cubicBezTo>
                    <a:pt x="1171" y="1"/>
                    <a:pt x="555" y="350"/>
                    <a:pt x="305" y="1031"/>
                  </a:cubicBezTo>
                  <a:cubicBezTo>
                    <a:pt x="1" y="1857"/>
                    <a:pt x="392" y="2771"/>
                    <a:pt x="1219" y="3032"/>
                  </a:cubicBezTo>
                  <a:cubicBezTo>
                    <a:pt x="1404" y="3100"/>
                    <a:pt x="1588" y="3131"/>
                    <a:pt x="1766" y="3131"/>
                  </a:cubicBezTo>
                  <a:cubicBezTo>
                    <a:pt x="2845" y="3131"/>
                    <a:pt x="3701" y="1984"/>
                    <a:pt x="3178" y="900"/>
                  </a:cubicBezTo>
                  <a:cubicBezTo>
                    <a:pt x="2907" y="296"/>
                    <a:pt x="2347" y="1"/>
                    <a:pt x="1784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1420750" y="4431800"/>
              <a:ext cx="63125" cy="62025"/>
            </a:xfrm>
            <a:custGeom>
              <a:avLst/>
              <a:gdLst/>
              <a:ahLst/>
              <a:cxnLst/>
              <a:rect l="l" t="t" r="r" b="b"/>
              <a:pathLst>
                <a:path w="2525" h="2481" extrusionOk="0">
                  <a:moveTo>
                    <a:pt x="349" y="0"/>
                  </a:moveTo>
                  <a:lnTo>
                    <a:pt x="1" y="305"/>
                  </a:lnTo>
                  <a:lnTo>
                    <a:pt x="2177" y="2481"/>
                  </a:lnTo>
                  <a:lnTo>
                    <a:pt x="2525" y="2133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1421850" y="4430700"/>
              <a:ext cx="62025" cy="62050"/>
            </a:xfrm>
            <a:custGeom>
              <a:avLst/>
              <a:gdLst/>
              <a:ahLst/>
              <a:cxnLst/>
              <a:rect l="l" t="t" r="r" b="b"/>
              <a:pathLst>
                <a:path w="2481" h="2482" extrusionOk="0">
                  <a:moveTo>
                    <a:pt x="2133" y="1"/>
                  </a:moveTo>
                  <a:lnTo>
                    <a:pt x="0" y="2133"/>
                  </a:lnTo>
                  <a:lnTo>
                    <a:pt x="349" y="2481"/>
                  </a:lnTo>
                  <a:lnTo>
                    <a:pt x="2481" y="349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1413150" y="4461325"/>
              <a:ext cx="92500" cy="79300"/>
            </a:xfrm>
            <a:custGeom>
              <a:avLst/>
              <a:gdLst/>
              <a:ahLst/>
              <a:cxnLst/>
              <a:rect l="l" t="t" r="r" b="b"/>
              <a:pathLst>
                <a:path w="3700" h="3172" extrusionOk="0">
                  <a:moveTo>
                    <a:pt x="1579" y="1"/>
                  </a:moveTo>
                  <a:cubicBezTo>
                    <a:pt x="771" y="1"/>
                    <a:pt x="0" y="623"/>
                    <a:pt x="0" y="1561"/>
                  </a:cubicBezTo>
                  <a:cubicBezTo>
                    <a:pt x="0" y="2431"/>
                    <a:pt x="697" y="3171"/>
                    <a:pt x="1567" y="3171"/>
                  </a:cubicBezTo>
                  <a:cubicBezTo>
                    <a:pt x="2960" y="3128"/>
                    <a:pt x="3699" y="1430"/>
                    <a:pt x="2698" y="473"/>
                  </a:cubicBezTo>
                  <a:cubicBezTo>
                    <a:pt x="2372" y="146"/>
                    <a:pt x="1971" y="1"/>
                    <a:pt x="1579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1641625" y="4401325"/>
              <a:ext cx="74000" cy="42450"/>
            </a:xfrm>
            <a:custGeom>
              <a:avLst/>
              <a:gdLst/>
              <a:ahLst/>
              <a:cxnLst/>
              <a:rect l="l" t="t" r="r" b="b"/>
              <a:pathLst>
                <a:path w="2960" h="1698" extrusionOk="0">
                  <a:moveTo>
                    <a:pt x="218" y="1"/>
                  </a:moveTo>
                  <a:lnTo>
                    <a:pt x="0" y="436"/>
                  </a:lnTo>
                  <a:lnTo>
                    <a:pt x="2742" y="1698"/>
                  </a:lnTo>
                  <a:lnTo>
                    <a:pt x="2960" y="126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1656850" y="4386100"/>
              <a:ext cx="43550" cy="72925"/>
            </a:xfrm>
            <a:custGeom>
              <a:avLst/>
              <a:gdLst/>
              <a:ahLst/>
              <a:cxnLst/>
              <a:rect l="l" t="t" r="r" b="b"/>
              <a:pathLst>
                <a:path w="1742" h="2917" extrusionOk="0">
                  <a:moveTo>
                    <a:pt x="1306" y="0"/>
                  </a:moveTo>
                  <a:lnTo>
                    <a:pt x="1" y="2742"/>
                  </a:lnTo>
                  <a:lnTo>
                    <a:pt x="436" y="2916"/>
                  </a:lnTo>
                  <a:lnTo>
                    <a:pt x="1741" y="175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1644850" y="4419150"/>
              <a:ext cx="95800" cy="79300"/>
            </a:xfrm>
            <a:custGeom>
              <a:avLst/>
              <a:gdLst/>
              <a:ahLst/>
              <a:cxnLst/>
              <a:rect l="l" t="t" r="r" b="b"/>
              <a:pathLst>
                <a:path w="3832" h="3172" extrusionOk="0">
                  <a:moveTo>
                    <a:pt x="1853" y="0"/>
                  </a:moveTo>
                  <a:cubicBezTo>
                    <a:pt x="841" y="0"/>
                    <a:pt x="0" y="1044"/>
                    <a:pt x="394" y="2117"/>
                  </a:cubicBezTo>
                  <a:cubicBezTo>
                    <a:pt x="632" y="2764"/>
                    <a:pt x="1244" y="3171"/>
                    <a:pt x="1875" y="3171"/>
                  </a:cubicBezTo>
                  <a:cubicBezTo>
                    <a:pt x="2049" y="3171"/>
                    <a:pt x="2226" y="3140"/>
                    <a:pt x="2395" y="3074"/>
                  </a:cubicBezTo>
                  <a:cubicBezTo>
                    <a:pt x="3745" y="2595"/>
                    <a:pt x="3832" y="767"/>
                    <a:pt x="2526" y="158"/>
                  </a:cubicBezTo>
                  <a:cubicBezTo>
                    <a:pt x="2301" y="49"/>
                    <a:pt x="2073" y="0"/>
                    <a:pt x="1853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1838550" y="4297975"/>
              <a:ext cx="77275" cy="19600"/>
            </a:xfrm>
            <a:custGeom>
              <a:avLst/>
              <a:gdLst/>
              <a:ahLst/>
              <a:cxnLst/>
              <a:rect l="l" t="t" r="r" b="b"/>
              <a:pathLst>
                <a:path w="3091" h="784" extrusionOk="0">
                  <a:moveTo>
                    <a:pt x="44" y="0"/>
                  </a:moveTo>
                  <a:lnTo>
                    <a:pt x="0" y="523"/>
                  </a:lnTo>
                  <a:lnTo>
                    <a:pt x="3047" y="784"/>
                  </a:lnTo>
                  <a:lnTo>
                    <a:pt x="3090" y="30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1867925" y="4269675"/>
              <a:ext cx="18525" cy="76200"/>
            </a:xfrm>
            <a:custGeom>
              <a:avLst/>
              <a:gdLst/>
              <a:ahLst/>
              <a:cxnLst/>
              <a:rect l="l" t="t" r="r" b="b"/>
              <a:pathLst>
                <a:path w="741" h="3048" extrusionOk="0">
                  <a:moveTo>
                    <a:pt x="262" y="1"/>
                  </a:moveTo>
                  <a:lnTo>
                    <a:pt x="0" y="3004"/>
                  </a:lnTo>
                  <a:lnTo>
                    <a:pt x="479" y="3047"/>
                  </a:lnTo>
                  <a:lnTo>
                    <a:pt x="740" y="44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1850275" y="4297800"/>
              <a:ext cx="103625" cy="79200"/>
            </a:xfrm>
            <a:custGeom>
              <a:avLst/>
              <a:gdLst/>
              <a:ahLst/>
              <a:cxnLst/>
              <a:rect l="l" t="t" r="r" b="b"/>
              <a:pathLst>
                <a:path w="4145" h="3168" extrusionOk="0">
                  <a:moveTo>
                    <a:pt x="2075" y="0"/>
                  </a:moveTo>
                  <a:cubicBezTo>
                    <a:pt x="774" y="0"/>
                    <a:pt x="1" y="1571"/>
                    <a:pt x="881" y="2619"/>
                  </a:cubicBezTo>
                  <a:cubicBezTo>
                    <a:pt x="1194" y="2980"/>
                    <a:pt x="1627" y="3168"/>
                    <a:pt x="2069" y="3168"/>
                  </a:cubicBezTo>
                  <a:cubicBezTo>
                    <a:pt x="2426" y="3168"/>
                    <a:pt x="2789" y="3045"/>
                    <a:pt x="3100" y="2793"/>
                  </a:cubicBezTo>
                  <a:cubicBezTo>
                    <a:pt x="4144" y="1879"/>
                    <a:pt x="3622" y="138"/>
                    <a:pt x="2230" y="7"/>
                  </a:cubicBezTo>
                  <a:cubicBezTo>
                    <a:pt x="2177" y="2"/>
                    <a:pt x="2126" y="0"/>
                    <a:pt x="2075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1986525" y="4116275"/>
              <a:ext cx="77250" cy="31575"/>
            </a:xfrm>
            <a:custGeom>
              <a:avLst/>
              <a:gdLst/>
              <a:ahLst/>
              <a:cxnLst/>
              <a:rect l="l" t="t" r="r" b="b"/>
              <a:pathLst>
                <a:path w="3090" h="1263" extrusionOk="0">
                  <a:moveTo>
                    <a:pt x="2959" y="1"/>
                  </a:moveTo>
                  <a:lnTo>
                    <a:pt x="0" y="784"/>
                  </a:lnTo>
                  <a:lnTo>
                    <a:pt x="131" y="1263"/>
                  </a:lnTo>
                  <a:lnTo>
                    <a:pt x="3090" y="47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009350" y="4093425"/>
              <a:ext cx="31600" cy="77275"/>
            </a:xfrm>
            <a:custGeom>
              <a:avLst/>
              <a:gdLst/>
              <a:ahLst/>
              <a:cxnLst/>
              <a:rect l="l" t="t" r="r" b="b"/>
              <a:pathLst>
                <a:path w="1264" h="3091" extrusionOk="0">
                  <a:moveTo>
                    <a:pt x="480" y="1"/>
                  </a:moveTo>
                  <a:lnTo>
                    <a:pt x="1" y="131"/>
                  </a:lnTo>
                  <a:lnTo>
                    <a:pt x="784" y="3091"/>
                  </a:lnTo>
                  <a:lnTo>
                    <a:pt x="1263" y="296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2009350" y="4112775"/>
              <a:ext cx="99425" cy="78400"/>
            </a:xfrm>
            <a:custGeom>
              <a:avLst/>
              <a:gdLst/>
              <a:ahLst/>
              <a:cxnLst/>
              <a:rect l="l" t="t" r="r" b="b"/>
              <a:pathLst>
                <a:path w="3977" h="3136" extrusionOk="0">
                  <a:moveTo>
                    <a:pt x="1979" y="1"/>
                  </a:moveTo>
                  <a:cubicBezTo>
                    <a:pt x="1845" y="1"/>
                    <a:pt x="1708" y="17"/>
                    <a:pt x="1568" y="54"/>
                  </a:cubicBezTo>
                  <a:cubicBezTo>
                    <a:pt x="262" y="402"/>
                    <a:pt x="1" y="2186"/>
                    <a:pt x="1176" y="2926"/>
                  </a:cubicBezTo>
                  <a:cubicBezTo>
                    <a:pt x="1431" y="3068"/>
                    <a:pt x="1705" y="3136"/>
                    <a:pt x="1973" y="3136"/>
                  </a:cubicBezTo>
                  <a:cubicBezTo>
                    <a:pt x="2528" y="3136"/>
                    <a:pt x="3059" y="2845"/>
                    <a:pt x="3352" y="2317"/>
                  </a:cubicBezTo>
                  <a:cubicBezTo>
                    <a:pt x="3976" y="1263"/>
                    <a:pt x="3132" y="1"/>
                    <a:pt x="1979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2069200" y="3888900"/>
              <a:ext cx="69650" cy="54400"/>
            </a:xfrm>
            <a:custGeom>
              <a:avLst/>
              <a:gdLst/>
              <a:ahLst/>
              <a:cxnLst/>
              <a:rect l="l" t="t" r="r" b="b"/>
              <a:pathLst>
                <a:path w="2786" h="2176" extrusionOk="0">
                  <a:moveTo>
                    <a:pt x="2481" y="0"/>
                  </a:moveTo>
                  <a:lnTo>
                    <a:pt x="1" y="1741"/>
                  </a:lnTo>
                  <a:lnTo>
                    <a:pt x="305" y="2176"/>
                  </a:lnTo>
                  <a:lnTo>
                    <a:pt x="2786" y="435"/>
                  </a:lnTo>
                  <a:lnTo>
                    <a:pt x="248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2076825" y="3882350"/>
              <a:ext cx="53325" cy="68575"/>
            </a:xfrm>
            <a:custGeom>
              <a:avLst/>
              <a:gdLst/>
              <a:ahLst/>
              <a:cxnLst/>
              <a:rect l="l" t="t" r="r" b="b"/>
              <a:pathLst>
                <a:path w="2133" h="2743" extrusionOk="0">
                  <a:moveTo>
                    <a:pt x="435" y="1"/>
                  </a:moveTo>
                  <a:lnTo>
                    <a:pt x="0" y="262"/>
                  </a:lnTo>
                  <a:lnTo>
                    <a:pt x="1741" y="2743"/>
                  </a:lnTo>
                  <a:lnTo>
                    <a:pt x="2133" y="2482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2090950" y="3884025"/>
              <a:ext cx="94150" cy="78525"/>
            </a:xfrm>
            <a:custGeom>
              <a:avLst/>
              <a:gdLst/>
              <a:ahLst/>
              <a:cxnLst/>
              <a:rect l="l" t="t" r="r" b="b"/>
              <a:pathLst>
                <a:path w="3766" h="3141" extrusionOk="0">
                  <a:moveTo>
                    <a:pt x="2020" y="1"/>
                  </a:moveTo>
                  <a:cubicBezTo>
                    <a:pt x="1721" y="1"/>
                    <a:pt x="1413" y="88"/>
                    <a:pt x="1132" y="282"/>
                  </a:cubicBezTo>
                  <a:cubicBezTo>
                    <a:pt x="1" y="1065"/>
                    <a:pt x="393" y="2893"/>
                    <a:pt x="1742" y="3111"/>
                  </a:cubicBezTo>
                  <a:cubicBezTo>
                    <a:pt x="1843" y="3131"/>
                    <a:pt x="1943" y="3141"/>
                    <a:pt x="2042" y="3141"/>
                  </a:cubicBezTo>
                  <a:cubicBezTo>
                    <a:pt x="2795" y="3141"/>
                    <a:pt x="3454" y="2580"/>
                    <a:pt x="3570" y="1849"/>
                  </a:cubicBezTo>
                  <a:cubicBezTo>
                    <a:pt x="3766" y="802"/>
                    <a:pt x="2929" y="1"/>
                    <a:pt x="2020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076825" y="3652800"/>
              <a:ext cx="54425" cy="68575"/>
            </a:xfrm>
            <a:custGeom>
              <a:avLst/>
              <a:gdLst/>
              <a:ahLst/>
              <a:cxnLst/>
              <a:rect l="l" t="t" r="r" b="b"/>
              <a:pathLst>
                <a:path w="2177" h="2743" extrusionOk="0">
                  <a:moveTo>
                    <a:pt x="1741" y="0"/>
                  </a:moveTo>
                  <a:lnTo>
                    <a:pt x="0" y="2481"/>
                  </a:lnTo>
                  <a:lnTo>
                    <a:pt x="435" y="2742"/>
                  </a:lnTo>
                  <a:lnTo>
                    <a:pt x="2176" y="26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2069200" y="3660400"/>
              <a:ext cx="69650" cy="53350"/>
            </a:xfrm>
            <a:custGeom>
              <a:avLst/>
              <a:gdLst/>
              <a:ahLst/>
              <a:cxnLst/>
              <a:rect l="l" t="t" r="r" b="b"/>
              <a:pathLst>
                <a:path w="2786" h="2134" extrusionOk="0">
                  <a:moveTo>
                    <a:pt x="305" y="1"/>
                  </a:moveTo>
                  <a:lnTo>
                    <a:pt x="1" y="393"/>
                  </a:lnTo>
                  <a:lnTo>
                    <a:pt x="2481" y="2133"/>
                  </a:lnTo>
                  <a:lnTo>
                    <a:pt x="2786" y="1742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2091150" y="3640650"/>
              <a:ext cx="93400" cy="79050"/>
            </a:xfrm>
            <a:custGeom>
              <a:avLst/>
              <a:gdLst/>
              <a:ahLst/>
              <a:cxnLst/>
              <a:rect l="l" t="t" r="r" b="b"/>
              <a:pathLst>
                <a:path w="3736" h="3162" extrusionOk="0">
                  <a:moveTo>
                    <a:pt x="2021" y="0"/>
                  </a:moveTo>
                  <a:cubicBezTo>
                    <a:pt x="1544" y="0"/>
                    <a:pt x="1062" y="209"/>
                    <a:pt x="733" y="660"/>
                  </a:cubicBezTo>
                  <a:cubicBezTo>
                    <a:pt x="0" y="1759"/>
                    <a:pt x="828" y="3162"/>
                    <a:pt x="2041" y="3162"/>
                  </a:cubicBezTo>
                  <a:cubicBezTo>
                    <a:pt x="2125" y="3162"/>
                    <a:pt x="2212" y="3155"/>
                    <a:pt x="2300" y="3141"/>
                  </a:cubicBezTo>
                  <a:cubicBezTo>
                    <a:pt x="3170" y="2967"/>
                    <a:pt x="3736" y="2184"/>
                    <a:pt x="3605" y="1313"/>
                  </a:cubicBezTo>
                  <a:cubicBezTo>
                    <a:pt x="3448" y="476"/>
                    <a:pt x="2740" y="0"/>
                    <a:pt x="2021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2010450" y="3433025"/>
              <a:ext cx="30500" cy="76175"/>
            </a:xfrm>
            <a:custGeom>
              <a:avLst/>
              <a:gdLst/>
              <a:ahLst/>
              <a:cxnLst/>
              <a:rect l="l" t="t" r="r" b="b"/>
              <a:pathLst>
                <a:path w="1220" h="3047" extrusionOk="0">
                  <a:moveTo>
                    <a:pt x="784" y="0"/>
                  </a:moveTo>
                  <a:lnTo>
                    <a:pt x="1" y="2916"/>
                  </a:lnTo>
                  <a:lnTo>
                    <a:pt x="436" y="3047"/>
                  </a:lnTo>
                  <a:lnTo>
                    <a:pt x="1219" y="131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1987600" y="3455875"/>
              <a:ext cx="76175" cy="31575"/>
            </a:xfrm>
            <a:custGeom>
              <a:avLst/>
              <a:gdLst/>
              <a:ahLst/>
              <a:cxnLst/>
              <a:rect l="l" t="t" r="r" b="b"/>
              <a:pathLst>
                <a:path w="3047" h="1263" extrusionOk="0">
                  <a:moveTo>
                    <a:pt x="131" y="0"/>
                  </a:moveTo>
                  <a:lnTo>
                    <a:pt x="1" y="479"/>
                  </a:lnTo>
                  <a:lnTo>
                    <a:pt x="2916" y="1262"/>
                  </a:lnTo>
                  <a:lnTo>
                    <a:pt x="3047" y="784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2014450" y="3412375"/>
              <a:ext cx="89600" cy="79275"/>
            </a:xfrm>
            <a:custGeom>
              <a:avLst/>
              <a:gdLst/>
              <a:ahLst/>
              <a:cxnLst/>
              <a:rect l="l" t="t" r="r" b="b"/>
              <a:pathLst>
                <a:path w="3584" h="3171" extrusionOk="0">
                  <a:moveTo>
                    <a:pt x="1805" y="0"/>
                  </a:moveTo>
                  <a:cubicBezTo>
                    <a:pt x="1137" y="0"/>
                    <a:pt x="472" y="415"/>
                    <a:pt x="276" y="1175"/>
                  </a:cubicBezTo>
                  <a:cubicBezTo>
                    <a:pt x="1" y="2240"/>
                    <a:pt x="839" y="3171"/>
                    <a:pt x="1805" y="3171"/>
                  </a:cubicBezTo>
                  <a:cubicBezTo>
                    <a:pt x="2061" y="3171"/>
                    <a:pt x="2326" y="3105"/>
                    <a:pt x="2582" y="2959"/>
                  </a:cubicBezTo>
                  <a:cubicBezTo>
                    <a:pt x="3322" y="2524"/>
                    <a:pt x="3583" y="1566"/>
                    <a:pt x="3148" y="783"/>
                  </a:cubicBezTo>
                  <a:cubicBezTo>
                    <a:pt x="2844" y="250"/>
                    <a:pt x="2323" y="0"/>
                    <a:pt x="1805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1869000" y="3256775"/>
              <a:ext cx="18525" cy="77275"/>
            </a:xfrm>
            <a:custGeom>
              <a:avLst/>
              <a:gdLst/>
              <a:ahLst/>
              <a:cxnLst/>
              <a:rect l="l" t="t" r="r" b="b"/>
              <a:pathLst>
                <a:path w="741" h="3091" extrusionOk="0">
                  <a:moveTo>
                    <a:pt x="480" y="0"/>
                  </a:moveTo>
                  <a:lnTo>
                    <a:pt x="1" y="44"/>
                  </a:lnTo>
                  <a:lnTo>
                    <a:pt x="262" y="3090"/>
                  </a:lnTo>
                  <a:lnTo>
                    <a:pt x="741" y="304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1852700" y="3292675"/>
              <a:ext cx="76175" cy="18525"/>
            </a:xfrm>
            <a:custGeom>
              <a:avLst/>
              <a:gdLst/>
              <a:ahLst/>
              <a:cxnLst/>
              <a:rect l="l" t="t" r="r" b="b"/>
              <a:pathLst>
                <a:path w="3047" h="741" extrusionOk="0">
                  <a:moveTo>
                    <a:pt x="3003" y="0"/>
                  </a:moveTo>
                  <a:lnTo>
                    <a:pt x="0" y="261"/>
                  </a:lnTo>
                  <a:lnTo>
                    <a:pt x="44" y="740"/>
                  </a:lnTo>
                  <a:lnTo>
                    <a:pt x="3047" y="479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1862000" y="3226075"/>
              <a:ext cx="85375" cy="78700"/>
            </a:xfrm>
            <a:custGeom>
              <a:avLst/>
              <a:gdLst/>
              <a:ahLst/>
              <a:cxnLst/>
              <a:rect l="l" t="t" r="r" b="b"/>
              <a:pathLst>
                <a:path w="3415" h="3148" extrusionOk="0">
                  <a:moveTo>
                    <a:pt x="1675" y="1"/>
                  </a:moveTo>
                  <a:cubicBezTo>
                    <a:pt x="811" y="1"/>
                    <a:pt x="1" y="709"/>
                    <a:pt x="63" y="1707"/>
                  </a:cubicBezTo>
                  <a:cubicBezTo>
                    <a:pt x="147" y="2596"/>
                    <a:pt x="886" y="3148"/>
                    <a:pt x="1648" y="3148"/>
                  </a:cubicBezTo>
                  <a:cubicBezTo>
                    <a:pt x="2079" y="3148"/>
                    <a:pt x="2518" y="2971"/>
                    <a:pt x="2849" y="2577"/>
                  </a:cubicBezTo>
                  <a:cubicBezTo>
                    <a:pt x="3414" y="1924"/>
                    <a:pt x="3327" y="924"/>
                    <a:pt x="2675" y="358"/>
                  </a:cubicBezTo>
                  <a:cubicBezTo>
                    <a:pt x="2366" y="111"/>
                    <a:pt x="2017" y="1"/>
                    <a:pt x="1675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1657950" y="3143625"/>
              <a:ext cx="43525" cy="74000"/>
            </a:xfrm>
            <a:custGeom>
              <a:avLst/>
              <a:gdLst/>
              <a:ahLst/>
              <a:cxnLst/>
              <a:rect l="l" t="t" r="r" b="b"/>
              <a:pathLst>
                <a:path w="1741" h="2960" extrusionOk="0">
                  <a:moveTo>
                    <a:pt x="435" y="0"/>
                  </a:moveTo>
                  <a:lnTo>
                    <a:pt x="0" y="174"/>
                  </a:lnTo>
                  <a:lnTo>
                    <a:pt x="1306" y="2959"/>
                  </a:lnTo>
                  <a:lnTo>
                    <a:pt x="1741" y="2742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642700" y="3158850"/>
              <a:ext cx="74025" cy="42450"/>
            </a:xfrm>
            <a:custGeom>
              <a:avLst/>
              <a:gdLst/>
              <a:ahLst/>
              <a:cxnLst/>
              <a:rect l="l" t="t" r="r" b="b"/>
              <a:pathLst>
                <a:path w="2961" h="1698" extrusionOk="0">
                  <a:moveTo>
                    <a:pt x="2743" y="0"/>
                  </a:moveTo>
                  <a:lnTo>
                    <a:pt x="1" y="1262"/>
                  </a:lnTo>
                  <a:lnTo>
                    <a:pt x="218" y="1698"/>
                  </a:lnTo>
                  <a:lnTo>
                    <a:pt x="2960" y="436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1644700" y="3105250"/>
              <a:ext cx="92700" cy="78275"/>
            </a:xfrm>
            <a:custGeom>
              <a:avLst/>
              <a:gdLst/>
              <a:ahLst/>
              <a:cxnLst/>
              <a:rect l="l" t="t" r="r" b="b"/>
              <a:pathLst>
                <a:path w="3708" h="3131" extrusionOk="0">
                  <a:moveTo>
                    <a:pt x="1929" y="0"/>
                  </a:moveTo>
                  <a:cubicBezTo>
                    <a:pt x="830" y="0"/>
                    <a:pt x="1" y="1148"/>
                    <a:pt x="487" y="2231"/>
                  </a:cubicBezTo>
                  <a:cubicBezTo>
                    <a:pt x="778" y="2836"/>
                    <a:pt x="1350" y="3131"/>
                    <a:pt x="1918" y="3131"/>
                  </a:cubicBezTo>
                  <a:cubicBezTo>
                    <a:pt x="2537" y="3131"/>
                    <a:pt x="3153" y="2781"/>
                    <a:pt x="3402" y="2101"/>
                  </a:cubicBezTo>
                  <a:cubicBezTo>
                    <a:pt x="3707" y="1274"/>
                    <a:pt x="3272" y="360"/>
                    <a:pt x="2489" y="99"/>
                  </a:cubicBezTo>
                  <a:cubicBezTo>
                    <a:pt x="2298" y="31"/>
                    <a:pt x="2110" y="0"/>
                    <a:pt x="1929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1082400" y="4577575"/>
              <a:ext cx="740950" cy="78375"/>
            </a:xfrm>
            <a:custGeom>
              <a:avLst/>
              <a:gdLst/>
              <a:ahLst/>
              <a:cxnLst/>
              <a:rect l="l" t="t" r="r" b="b"/>
              <a:pathLst>
                <a:path w="29638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29637" y="3134"/>
                  </a:lnTo>
                  <a:lnTo>
                    <a:pt x="2963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1451225" y="3232825"/>
              <a:ext cx="3275" cy="562525"/>
            </a:xfrm>
            <a:custGeom>
              <a:avLst/>
              <a:gdLst/>
              <a:ahLst/>
              <a:cxnLst/>
              <a:rect l="l" t="t" r="r" b="b"/>
              <a:pathLst>
                <a:path w="131" h="22501" extrusionOk="0">
                  <a:moveTo>
                    <a:pt x="0" y="1"/>
                  </a:moveTo>
                  <a:lnTo>
                    <a:pt x="0" y="22500"/>
                  </a:lnTo>
                  <a:lnTo>
                    <a:pt x="131" y="2250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1353300" y="3241525"/>
              <a:ext cx="101200" cy="553825"/>
            </a:xfrm>
            <a:custGeom>
              <a:avLst/>
              <a:gdLst/>
              <a:ahLst/>
              <a:cxnLst/>
              <a:rect l="l" t="t" r="r" b="b"/>
              <a:pathLst>
                <a:path w="4048" h="22153" extrusionOk="0">
                  <a:moveTo>
                    <a:pt x="1" y="1"/>
                  </a:moveTo>
                  <a:lnTo>
                    <a:pt x="3917" y="22152"/>
                  </a:lnTo>
                  <a:lnTo>
                    <a:pt x="4048" y="22152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1258650" y="3266550"/>
              <a:ext cx="194775" cy="529875"/>
            </a:xfrm>
            <a:custGeom>
              <a:avLst/>
              <a:gdLst/>
              <a:ahLst/>
              <a:cxnLst/>
              <a:rect l="l" t="t" r="r" b="b"/>
              <a:pathLst>
                <a:path w="7791" h="21195" extrusionOk="0">
                  <a:moveTo>
                    <a:pt x="87" y="1"/>
                  </a:moveTo>
                  <a:lnTo>
                    <a:pt x="0" y="44"/>
                  </a:lnTo>
                  <a:lnTo>
                    <a:pt x="7660" y="21195"/>
                  </a:lnTo>
                  <a:lnTo>
                    <a:pt x="7790" y="2115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1172700" y="3318775"/>
              <a:ext cx="284000" cy="490725"/>
            </a:xfrm>
            <a:custGeom>
              <a:avLst/>
              <a:gdLst/>
              <a:ahLst/>
              <a:cxnLst/>
              <a:rect l="l" t="t" r="r" b="b"/>
              <a:pathLst>
                <a:path w="11360" h="19629" extrusionOk="0">
                  <a:moveTo>
                    <a:pt x="131" y="1"/>
                  </a:moveTo>
                  <a:lnTo>
                    <a:pt x="0" y="44"/>
                  </a:lnTo>
                  <a:lnTo>
                    <a:pt x="11272" y="19628"/>
                  </a:lnTo>
                  <a:lnTo>
                    <a:pt x="11359" y="19585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087825" y="3364475"/>
              <a:ext cx="364500" cy="431950"/>
            </a:xfrm>
            <a:custGeom>
              <a:avLst/>
              <a:gdLst/>
              <a:ahLst/>
              <a:cxnLst/>
              <a:rect l="l" t="t" r="r" b="b"/>
              <a:pathLst>
                <a:path w="14580" h="17278" extrusionOk="0">
                  <a:moveTo>
                    <a:pt x="88" y="1"/>
                  </a:moveTo>
                  <a:lnTo>
                    <a:pt x="1" y="44"/>
                  </a:lnTo>
                  <a:lnTo>
                    <a:pt x="14493" y="17278"/>
                  </a:lnTo>
                  <a:lnTo>
                    <a:pt x="14580" y="17234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1018200" y="3433025"/>
              <a:ext cx="433050" cy="364500"/>
            </a:xfrm>
            <a:custGeom>
              <a:avLst/>
              <a:gdLst/>
              <a:ahLst/>
              <a:cxnLst/>
              <a:rect l="l" t="t" r="r" b="b"/>
              <a:pathLst>
                <a:path w="17322" h="14580" extrusionOk="0">
                  <a:moveTo>
                    <a:pt x="88" y="0"/>
                  </a:moveTo>
                  <a:lnTo>
                    <a:pt x="1" y="131"/>
                  </a:lnTo>
                  <a:lnTo>
                    <a:pt x="17234" y="14579"/>
                  </a:lnTo>
                  <a:lnTo>
                    <a:pt x="17321" y="1449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961625" y="3514625"/>
              <a:ext cx="488525" cy="283975"/>
            </a:xfrm>
            <a:custGeom>
              <a:avLst/>
              <a:gdLst/>
              <a:ahLst/>
              <a:cxnLst/>
              <a:rect l="l" t="t" r="r" b="b"/>
              <a:pathLst>
                <a:path w="19541" h="11359" extrusionOk="0">
                  <a:moveTo>
                    <a:pt x="88" y="0"/>
                  </a:moveTo>
                  <a:lnTo>
                    <a:pt x="1" y="87"/>
                  </a:lnTo>
                  <a:lnTo>
                    <a:pt x="19497" y="11359"/>
                  </a:lnTo>
                  <a:lnTo>
                    <a:pt x="19541" y="11228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920275" y="3603825"/>
              <a:ext cx="529875" cy="194775"/>
            </a:xfrm>
            <a:custGeom>
              <a:avLst/>
              <a:gdLst/>
              <a:ahLst/>
              <a:cxnLst/>
              <a:rect l="l" t="t" r="r" b="b"/>
              <a:pathLst>
                <a:path w="21195" h="7791" extrusionOk="0">
                  <a:moveTo>
                    <a:pt x="44" y="1"/>
                  </a:moveTo>
                  <a:lnTo>
                    <a:pt x="1" y="88"/>
                  </a:lnTo>
                  <a:lnTo>
                    <a:pt x="21151" y="7791"/>
                  </a:lnTo>
                  <a:lnTo>
                    <a:pt x="21195" y="766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895250" y="3698500"/>
              <a:ext cx="553825" cy="101200"/>
            </a:xfrm>
            <a:custGeom>
              <a:avLst/>
              <a:gdLst/>
              <a:ahLst/>
              <a:cxnLst/>
              <a:rect l="l" t="t" r="r" b="b"/>
              <a:pathLst>
                <a:path w="22153" h="4048" extrusionOk="0">
                  <a:moveTo>
                    <a:pt x="1" y="0"/>
                  </a:moveTo>
                  <a:lnTo>
                    <a:pt x="1" y="131"/>
                  </a:lnTo>
                  <a:lnTo>
                    <a:pt x="22152" y="4047"/>
                  </a:lnTo>
                  <a:lnTo>
                    <a:pt x="22152" y="39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886550" y="3796400"/>
              <a:ext cx="562525" cy="3300"/>
            </a:xfrm>
            <a:custGeom>
              <a:avLst/>
              <a:gdLst/>
              <a:ahLst/>
              <a:cxnLst/>
              <a:rect l="l" t="t" r="r" b="b"/>
              <a:pathLst>
                <a:path w="22501" h="132" extrusionOk="0">
                  <a:moveTo>
                    <a:pt x="1" y="1"/>
                  </a:moveTo>
                  <a:lnTo>
                    <a:pt x="1" y="131"/>
                  </a:lnTo>
                  <a:lnTo>
                    <a:pt x="22500" y="131"/>
                  </a:lnTo>
                  <a:lnTo>
                    <a:pt x="2250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895250" y="3797500"/>
              <a:ext cx="553825" cy="101200"/>
            </a:xfrm>
            <a:custGeom>
              <a:avLst/>
              <a:gdLst/>
              <a:ahLst/>
              <a:cxnLst/>
              <a:rect l="l" t="t" r="r" b="b"/>
              <a:pathLst>
                <a:path w="22153" h="4048" extrusionOk="0">
                  <a:moveTo>
                    <a:pt x="22152" y="0"/>
                  </a:moveTo>
                  <a:lnTo>
                    <a:pt x="1" y="3917"/>
                  </a:lnTo>
                  <a:lnTo>
                    <a:pt x="1" y="4048"/>
                  </a:lnTo>
                  <a:lnTo>
                    <a:pt x="22152" y="131"/>
                  </a:lnTo>
                  <a:lnTo>
                    <a:pt x="2215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920275" y="3798575"/>
              <a:ext cx="529875" cy="194775"/>
            </a:xfrm>
            <a:custGeom>
              <a:avLst/>
              <a:gdLst/>
              <a:ahLst/>
              <a:cxnLst/>
              <a:rect l="l" t="t" r="r" b="b"/>
              <a:pathLst>
                <a:path w="21195" h="7791" extrusionOk="0">
                  <a:moveTo>
                    <a:pt x="21151" y="1"/>
                  </a:moveTo>
                  <a:lnTo>
                    <a:pt x="1" y="7660"/>
                  </a:lnTo>
                  <a:lnTo>
                    <a:pt x="44" y="7791"/>
                  </a:lnTo>
                  <a:lnTo>
                    <a:pt x="21195" y="88"/>
                  </a:lnTo>
                  <a:lnTo>
                    <a:pt x="2115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961625" y="3798575"/>
              <a:ext cx="488525" cy="284000"/>
            </a:xfrm>
            <a:custGeom>
              <a:avLst/>
              <a:gdLst/>
              <a:ahLst/>
              <a:cxnLst/>
              <a:rect l="l" t="t" r="r" b="b"/>
              <a:pathLst>
                <a:path w="19541" h="11360" extrusionOk="0">
                  <a:moveTo>
                    <a:pt x="19497" y="1"/>
                  </a:moveTo>
                  <a:lnTo>
                    <a:pt x="1" y="11272"/>
                  </a:lnTo>
                  <a:lnTo>
                    <a:pt x="44" y="11360"/>
                  </a:lnTo>
                  <a:lnTo>
                    <a:pt x="19541" y="131"/>
                  </a:lnTo>
                  <a:lnTo>
                    <a:pt x="1949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018200" y="3799675"/>
              <a:ext cx="431950" cy="363400"/>
            </a:xfrm>
            <a:custGeom>
              <a:avLst/>
              <a:gdLst/>
              <a:ahLst/>
              <a:cxnLst/>
              <a:rect l="l" t="t" r="r" b="b"/>
              <a:pathLst>
                <a:path w="17278" h="14536" extrusionOk="0">
                  <a:moveTo>
                    <a:pt x="17234" y="0"/>
                  </a:moveTo>
                  <a:lnTo>
                    <a:pt x="1" y="14449"/>
                  </a:lnTo>
                  <a:lnTo>
                    <a:pt x="44" y="14536"/>
                  </a:lnTo>
                  <a:lnTo>
                    <a:pt x="17278" y="87"/>
                  </a:lnTo>
                  <a:lnTo>
                    <a:pt x="1723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1087825" y="3800750"/>
              <a:ext cx="363425" cy="431975"/>
            </a:xfrm>
            <a:custGeom>
              <a:avLst/>
              <a:gdLst/>
              <a:ahLst/>
              <a:cxnLst/>
              <a:rect l="l" t="t" r="r" b="b"/>
              <a:pathLst>
                <a:path w="14537" h="17279" extrusionOk="0">
                  <a:moveTo>
                    <a:pt x="14449" y="1"/>
                  </a:moveTo>
                  <a:lnTo>
                    <a:pt x="1" y="17235"/>
                  </a:lnTo>
                  <a:lnTo>
                    <a:pt x="88" y="17278"/>
                  </a:lnTo>
                  <a:lnTo>
                    <a:pt x="14536" y="44"/>
                  </a:lnTo>
                  <a:lnTo>
                    <a:pt x="144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1168350" y="3800750"/>
              <a:ext cx="282900" cy="488550"/>
            </a:xfrm>
            <a:custGeom>
              <a:avLst/>
              <a:gdLst/>
              <a:ahLst/>
              <a:cxnLst/>
              <a:rect l="l" t="t" r="r" b="b"/>
              <a:pathLst>
                <a:path w="11316" h="19542" extrusionOk="0">
                  <a:moveTo>
                    <a:pt x="11228" y="1"/>
                  </a:moveTo>
                  <a:lnTo>
                    <a:pt x="0" y="19498"/>
                  </a:lnTo>
                  <a:lnTo>
                    <a:pt x="87" y="19541"/>
                  </a:lnTo>
                  <a:lnTo>
                    <a:pt x="11315" y="44"/>
                  </a:lnTo>
                  <a:lnTo>
                    <a:pt x="1122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1257550" y="3801850"/>
              <a:ext cx="194775" cy="528775"/>
            </a:xfrm>
            <a:custGeom>
              <a:avLst/>
              <a:gdLst/>
              <a:ahLst/>
              <a:cxnLst/>
              <a:rect l="l" t="t" r="r" b="b"/>
              <a:pathLst>
                <a:path w="7791" h="21151" extrusionOk="0">
                  <a:moveTo>
                    <a:pt x="7660" y="0"/>
                  </a:moveTo>
                  <a:lnTo>
                    <a:pt x="1" y="21107"/>
                  </a:lnTo>
                  <a:lnTo>
                    <a:pt x="88" y="21151"/>
                  </a:lnTo>
                  <a:lnTo>
                    <a:pt x="7791" y="44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1352225" y="3801850"/>
              <a:ext cx="101200" cy="554900"/>
            </a:xfrm>
            <a:custGeom>
              <a:avLst/>
              <a:gdLst/>
              <a:ahLst/>
              <a:cxnLst/>
              <a:rect l="l" t="t" r="r" b="b"/>
              <a:pathLst>
                <a:path w="4048" h="22196" extrusionOk="0">
                  <a:moveTo>
                    <a:pt x="3917" y="0"/>
                  </a:moveTo>
                  <a:lnTo>
                    <a:pt x="0" y="22152"/>
                  </a:lnTo>
                  <a:lnTo>
                    <a:pt x="131" y="22195"/>
                  </a:lnTo>
                  <a:lnTo>
                    <a:pt x="4047" y="4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1450125" y="3801850"/>
              <a:ext cx="3300" cy="562525"/>
            </a:xfrm>
            <a:custGeom>
              <a:avLst/>
              <a:gdLst/>
              <a:ahLst/>
              <a:cxnLst/>
              <a:rect l="l" t="t" r="r" b="b"/>
              <a:pathLst>
                <a:path w="132" h="22501" extrusionOk="0">
                  <a:moveTo>
                    <a:pt x="1" y="0"/>
                  </a:moveTo>
                  <a:lnTo>
                    <a:pt x="1" y="22500"/>
                  </a:lnTo>
                  <a:lnTo>
                    <a:pt x="131" y="2250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1451225" y="3801850"/>
              <a:ext cx="101200" cy="554900"/>
            </a:xfrm>
            <a:custGeom>
              <a:avLst/>
              <a:gdLst/>
              <a:ahLst/>
              <a:cxnLst/>
              <a:rect l="l" t="t" r="r" b="b"/>
              <a:pathLst>
                <a:path w="4048" h="22196" extrusionOk="0">
                  <a:moveTo>
                    <a:pt x="131" y="0"/>
                  </a:moveTo>
                  <a:lnTo>
                    <a:pt x="0" y="44"/>
                  </a:lnTo>
                  <a:lnTo>
                    <a:pt x="3917" y="22195"/>
                  </a:lnTo>
                  <a:lnTo>
                    <a:pt x="4048" y="22152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1452300" y="3801850"/>
              <a:ext cx="194775" cy="529875"/>
            </a:xfrm>
            <a:custGeom>
              <a:avLst/>
              <a:gdLst/>
              <a:ahLst/>
              <a:cxnLst/>
              <a:rect l="l" t="t" r="r" b="b"/>
              <a:pathLst>
                <a:path w="7791" h="21195" extrusionOk="0">
                  <a:moveTo>
                    <a:pt x="88" y="0"/>
                  </a:moveTo>
                  <a:lnTo>
                    <a:pt x="1" y="44"/>
                  </a:lnTo>
                  <a:lnTo>
                    <a:pt x="7660" y="21194"/>
                  </a:lnTo>
                  <a:lnTo>
                    <a:pt x="7791" y="21151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1457750" y="3813825"/>
              <a:ext cx="284000" cy="491800"/>
            </a:xfrm>
            <a:custGeom>
              <a:avLst/>
              <a:gdLst/>
              <a:ahLst/>
              <a:cxnLst/>
              <a:rect l="l" t="t" r="r" b="b"/>
              <a:pathLst>
                <a:path w="11360" h="19672" extrusionOk="0">
                  <a:moveTo>
                    <a:pt x="131" y="0"/>
                  </a:moveTo>
                  <a:lnTo>
                    <a:pt x="1" y="87"/>
                  </a:lnTo>
                  <a:lnTo>
                    <a:pt x="11272" y="19671"/>
                  </a:lnTo>
                  <a:lnTo>
                    <a:pt x="11359" y="19584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1453400" y="3800750"/>
              <a:ext cx="363425" cy="433050"/>
            </a:xfrm>
            <a:custGeom>
              <a:avLst/>
              <a:gdLst/>
              <a:ahLst/>
              <a:cxnLst/>
              <a:rect l="l" t="t" r="r" b="b"/>
              <a:pathLst>
                <a:path w="14537" h="17322" extrusionOk="0">
                  <a:moveTo>
                    <a:pt x="87" y="1"/>
                  </a:moveTo>
                  <a:lnTo>
                    <a:pt x="0" y="88"/>
                  </a:lnTo>
                  <a:lnTo>
                    <a:pt x="14449" y="17322"/>
                  </a:lnTo>
                  <a:lnTo>
                    <a:pt x="14536" y="17235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1454475" y="3800750"/>
              <a:ext cx="431975" cy="363425"/>
            </a:xfrm>
            <a:custGeom>
              <a:avLst/>
              <a:gdLst/>
              <a:ahLst/>
              <a:cxnLst/>
              <a:rect l="l" t="t" r="r" b="b"/>
              <a:pathLst>
                <a:path w="17279" h="14537" extrusionOk="0">
                  <a:moveTo>
                    <a:pt x="44" y="1"/>
                  </a:moveTo>
                  <a:lnTo>
                    <a:pt x="1" y="88"/>
                  </a:lnTo>
                  <a:lnTo>
                    <a:pt x="17235" y="14536"/>
                  </a:lnTo>
                  <a:lnTo>
                    <a:pt x="17278" y="14449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1454475" y="3799675"/>
              <a:ext cx="488550" cy="284000"/>
            </a:xfrm>
            <a:custGeom>
              <a:avLst/>
              <a:gdLst/>
              <a:ahLst/>
              <a:cxnLst/>
              <a:rect l="l" t="t" r="r" b="b"/>
              <a:pathLst>
                <a:path w="19542" h="11360" extrusionOk="0">
                  <a:moveTo>
                    <a:pt x="44" y="0"/>
                  </a:moveTo>
                  <a:lnTo>
                    <a:pt x="1" y="87"/>
                  </a:lnTo>
                  <a:lnTo>
                    <a:pt x="19498" y="11359"/>
                  </a:lnTo>
                  <a:lnTo>
                    <a:pt x="19541" y="1127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1455575" y="3799675"/>
              <a:ext cx="528800" cy="194775"/>
            </a:xfrm>
            <a:custGeom>
              <a:avLst/>
              <a:gdLst/>
              <a:ahLst/>
              <a:cxnLst/>
              <a:rect l="l" t="t" r="r" b="b"/>
              <a:pathLst>
                <a:path w="21152" h="7791" extrusionOk="0">
                  <a:moveTo>
                    <a:pt x="44" y="0"/>
                  </a:moveTo>
                  <a:lnTo>
                    <a:pt x="0" y="87"/>
                  </a:lnTo>
                  <a:lnTo>
                    <a:pt x="21151" y="7790"/>
                  </a:lnTo>
                  <a:lnTo>
                    <a:pt x="21151" y="766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1455575" y="3798575"/>
              <a:ext cx="554900" cy="100125"/>
            </a:xfrm>
            <a:custGeom>
              <a:avLst/>
              <a:gdLst/>
              <a:ahLst/>
              <a:cxnLst/>
              <a:rect l="l" t="t" r="r" b="b"/>
              <a:pathLst>
                <a:path w="22196" h="4005" extrusionOk="0">
                  <a:moveTo>
                    <a:pt x="44" y="1"/>
                  </a:moveTo>
                  <a:lnTo>
                    <a:pt x="0" y="131"/>
                  </a:lnTo>
                  <a:lnTo>
                    <a:pt x="22152" y="4005"/>
                  </a:lnTo>
                  <a:lnTo>
                    <a:pt x="22196" y="3918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1455575" y="3797500"/>
              <a:ext cx="562525" cy="3275"/>
            </a:xfrm>
            <a:custGeom>
              <a:avLst/>
              <a:gdLst/>
              <a:ahLst/>
              <a:cxnLst/>
              <a:rect l="l" t="t" r="r" b="b"/>
              <a:pathLst>
                <a:path w="22501" h="131" extrusionOk="0">
                  <a:moveTo>
                    <a:pt x="0" y="0"/>
                  </a:moveTo>
                  <a:lnTo>
                    <a:pt x="0" y="131"/>
                  </a:lnTo>
                  <a:lnTo>
                    <a:pt x="22500" y="131"/>
                  </a:lnTo>
                  <a:lnTo>
                    <a:pt x="22500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1455575" y="3699575"/>
              <a:ext cx="554900" cy="101200"/>
            </a:xfrm>
            <a:custGeom>
              <a:avLst/>
              <a:gdLst/>
              <a:ahLst/>
              <a:cxnLst/>
              <a:rect l="l" t="t" r="r" b="b"/>
              <a:pathLst>
                <a:path w="22196" h="4048" extrusionOk="0">
                  <a:moveTo>
                    <a:pt x="22152" y="1"/>
                  </a:moveTo>
                  <a:lnTo>
                    <a:pt x="0" y="3917"/>
                  </a:lnTo>
                  <a:lnTo>
                    <a:pt x="44" y="4048"/>
                  </a:lnTo>
                  <a:lnTo>
                    <a:pt x="22196" y="131"/>
                  </a:lnTo>
                  <a:lnTo>
                    <a:pt x="2215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1455575" y="3603825"/>
              <a:ext cx="529875" cy="195875"/>
            </a:xfrm>
            <a:custGeom>
              <a:avLst/>
              <a:gdLst/>
              <a:ahLst/>
              <a:cxnLst/>
              <a:rect l="l" t="t" r="r" b="b"/>
              <a:pathLst>
                <a:path w="21195" h="7835" extrusionOk="0">
                  <a:moveTo>
                    <a:pt x="21151" y="1"/>
                  </a:moveTo>
                  <a:lnTo>
                    <a:pt x="0" y="7704"/>
                  </a:lnTo>
                  <a:lnTo>
                    <a:pt x="44" y="7834"/>
                  </a:lnTo>
                  <a:lnTo>
                    <a:pt x="21195" y="131"/>
                  </a:lnTo>
                  <a:lnTo>
                    <a:pt x="2115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1454475" y="3515700"/>
              <a:ext cx="489625" cy="282900"/>
            </a:xfrm>
            <a:custGeom>
              <a:avLst/>
              <a:gdLst/>
              <a:ahLst/>
              <a:cxnLst/>
              <a:rect l="l" t="t" r="r" b="b"/>
              <a:pathLst>
                <a:path w="19585" h="11316" extrusionOk="0">
                  <a:moveTo>
                    <a:pt x="19498" y="1"/>
                  </a:moveTo>
                  <a:lnTo>
                    <a:pt x="1" y="11229"/>
                  </a:lnTo>
                  <a:lnTo>
                    <a:pt x="88" y="11316"/>
                  </a:lnTo>
                  <a:lnTo>
                    <a:pt x="19585" y="88"/>
                  </a:lnTo>
                  <a:lnTo>
                    <a:pt x="1949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1454475" y="3434100"/>
              <a:ext cx="433050" cy="364500"/>
            </a:xfrm>
            <a:custGeom>
              <a:avLst/>
              <a:gdLst/>
              <a:ahLst/>
              <a:cxnLst/>
              <a:rect l="l" t="t" r="r" b="b"/>
              <a:pathLst>
                <a:path w="17322" h="14580" extrusionOk="0">
                  <a:moveTo>
                    <a:pt x="17235" y="1"/>
                  </a:moveTo>
                  <a:lnTo>
                    <a:pt x="1" y="14449"/>
                  </a:lnTo>
                  <a:lnTo>
                    <a:pt x="88" y="14580"/>
                  </a:lnTo>
                  <a:lnTo>
                    <a:pt x="17322" y="88"/>
                  </a:lnTo>
                  <a:lnTo>
                    <a:pt x="172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1454475" y="3364475"/>
              <a:ext cx="363425" cy="433050"/>
            </a:xfrm>
            <a:custGeom>
              <a:avLst/>
              <a:gdLst/>
              <a:ahLst/>
              <a:cxnLst/>
              <a:rect l="l" t="t" r="r" b="b"/>
              <a:pathLst>
                <a:path w="14537" h="17322" extrusionOk="0">
                  <a:moveTo>
                    <a:pt x="14449" y="1"/>
                  </a:moveTo>
                  <a:lnTo>
                    <a:pt x="1" y="17234"/>
                  </a:lnTo>
                  <a:lnTo>
                    <a:pt x="88" y="17321"/>
                  </a:lnTo>
                  <a:lnTo>
                    <a:pt x="14537" y="88"/>
                  </a:lnTo>
                  <a:lnTo>
                    <a:pt x="144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1453400" y="3307900"/>
              <a:ext cx="284000" cy="488525"/>
            </a:xfrm>
            <a:custGeom>
              <a:avLst/>
              <a:gdLst/>
              <a:ahLst/>
              <a:cxnLst/>
              <a:rect l="l" t="t" r="r" b="b"/>
              <a:pathLst>
                <a:path w="11360" h="19541" extrusionOk="0">
                  <a:moveTo>
                    <a:pt x="11229" y="1"/>
                  </a:moveTo>
                  <a:lnTo>
                    <a:pt x="0" y="19497"/>
                  </a:lnTo>
                  <a:lnTo>
                    <a:pt x="131" y="19541"/>
                  </a:lnTo>
                  <a:lnTo>
                    <a:pt x="11359" y="44"/>
                  </a:lnTo>
                  <a:lnTo>
                    <a:pt x="1122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1453400" y="3266550"/>
              <a:ext cx="194775" cy="529875"/>
            </a:xfrm>
            <a:custGeom>
              <a:avLst/>
              <a:gdLst/>
              <a:ahLst/>
              <a:cxnLst/>
              <a:rect l="l" t="t" r="r" b="b"/>
              <a:pathLst>
                <a:path w="7791" h="21195" extrusionOk="0">
                  <a:moveTo>
                    <a:pt x="7660" y="1"/>
                  </a:moveTo>
                  <a:lnTo>
                    <a:pt x="0" y="21151"/>
                  </a:lnTo>
                  <a:lnTo>
                    <a:pt x="87" y="21195"/>
                  </a:lnTo>
                  <a:lnTo>
                    <a:pt x="7790" y="44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1452300" y="3241525"/>
              <a:ext cx="100125" cy="553825"/>
            </a:xfrm>
            <a:custGeom>
              <a:avLst/>
              <a:gdLst/>
              <a:ahLst/>
              <a:cxnLst/>
              <a:rect l="l" t="t" r="r" b="b"/>
              <a:pathLst>
                <a:path w="4005" h="22153" extrusionOk="0">
                  <a:moveTo>
                    <a:pt x="3918" y="1"/>
                  </a:moveTo>
                  <a:lnTo>
                    <a:pt x="1" y="22152"/>
                  </a:lnTo>
                  <a:lnTo>
                    <a:pt x="131" y="22152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827800" y="4623275"/>
              <a:ext cx="1250125" cy="41375"/>
            </a:xfrm>
            <a:custGeom>
              <a:avLst/>
              <a:gdLst/>
              <a:ahLst/>
              <a:cxnLst/>
              <a:rect l="l" t="t" r="r" b="b"/>
              <a:pathLst>
                <a:path w="50005" h="1655" extrusionOk="0">
                  <a:moveTo>
                    <a:pt x="1" y="1"/>
                  </a:moveTo>
                  <a:lnTo>
                    <a:pt x="1" y="1654"/>
                  </a:lnTo>
                  <a:lnTo>
                    <a:pt x="50005" y="1654"/>
                  </a:lnTo>
                  <a:lnTo>
                    <a:pt x="500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253350" y="4450300"/>
              <a:ext cx="373200" cy="214350"/>
            </a:xfrm>
            <a:custGeom>
              <a:avLst/>
              <a:gdLst/>
              <a:ahLst/>
              <a:cxnLst/>
              <a:rect l="l" t="t" r="r" b="b"/>
              <a:pathLst>
                <a:path w="14928" h="8574" extrusionOk="0">
                  <a:moveTo>
                    <a:pt x="0" y="0"/>
                  </a:moveTo>
                  <a:lnTo>
                    <a:pt x="0" y="8573"/>
                  </a:lnTo>
                  <a:lnTo>
                    <a:pt x="14928" y="8573"/>
                  </a:lnTo>
                  <a:lnTo>
                    <a:pt x="1492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253342" y="4238162"/>
              <a:ext cx="272025" cy="214350"/>
            </a:xfrm>
            <a:custGeom>
              <a:avLst/>
              <a:gdLst/>
              <a:ahLst/>
              <a:cxnLst/>
              <a:rect l="l" t="t" r="r" b="b"/>
              <a:pathLst>
                <a:path w="10881" h="8574" extrusionOk="0">
                  <a:moveTo>
                    <a:pt x="1" y="0"/>
                  </a:moveTo>
                  <a:lnTo>
                    <a:pt x="1" y="8574"/>
                  </a:lnTo>
                  <a:lnTo>
                    <a:pt x="10881" y="8574"/>
                  </a:lnTo>
                  <a:lnTo>
                    <a:pt x="1088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-386157" y="4623178"/>
              <a:ext cx="639483" cy="41345"/>
            </a:xfrm>
            <a:custGeom>
              <a:avLst/>
              <a:gdLst/>
              <a:ahLst/>
              <a:cxnLst/>
              <a:rect l="l" t="t" r="r" b="b"/>
              <a:pathLst>
                <a:path w="8836" h="7225" extrusionOk="0">
                  <a:moveTo>
                    <a:pt x="1" y="1"/>
                  </a:moveTo>
                  <a:lnTo>
                    <a:pt x="1" y="7225"/>
                  </a:lnTo>
                  <a:lnTo>
                    <a:pt x="8835" y="7225"/>
                  </a:lnTo>
                  <a:lnTo>
                    <a:pt x="88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626558" y="4552315"/>
              <a:ext cx="201235" cy="112347"/>
            </a:xfrm>
            <a:custGeom>
              <a:avLst/>
              <a:gdLst/>
              <a:ahLst/>
              <a:cxnLst/>
              <a:rect l="l" t="t" r="r" b="b"/>
              <a:pathLst>
                <a:path w="13144" h="8226" extrusionOk="0">
                  <a:moveTo>
                    <a:pt x="1" y="0"/>
                  </a:moveTo>
                  <a:lnTo>
                    <a:pt x="1" y="8225"/>
                  </a:lnTo>
                  <a:lnTo>
                    <a:pt x="13144" y="8225"/>
                  </a:lnTo>
                  <a:lnTo>
                    <a:pt x="131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18"/>
          <p:cNvSpPr txBox="1">
            <a:spLocks noGrp="1"/>
          </p:cNvSpPr>
          <p:nvPr>
            <p:ph type="subTitle" idx="1"/>
          </p:nvPr>
        </p:nvSpPr>
        <p:spPr>
          <a:xfrm>
            <a:off x="2255300" y="899450"/>
            <a:ext cx="2067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0" name="Google Shape;300;p18"/>
          <p:cNvSpPr txBox="1">
            <a:spLocks noGrp="1"/>
          </p:cNvSpPr>
          <p:nvPr>
            <p:ph type="subTitle" idx="2"/>
          </p:nvPr>
        </p:nvSpPr>
        <p:spPr>
          <a:xfrm>
            <a:off x="2255325" y="12507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1" name="Google Shape;301;p18"/>
          <p:cNvSpPr txBox="1">
            <a:spLocks noGrp="1"/>
          </p:cNvSpPr>
          <p:nvPr>
            <p:ph type="subTitle" idx="3"/>
          </p:nvPr>
        </p:nvSpPr>
        <p:spPr>
          <a:xfrm>
            <a:off x="4430125" y="8978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2" name="Google Shape;302;p18"/>
          <p:cNvSpPr txBox="1">
            <a:spLocks noGrp="1"/>
          </p:cNvSpPr>
          <p:nvPr>
            <p:ph type="subTitle" idx="4"/>
          </p:nvPr>
        </p:nvSpPr>
        <p:spPr>
          <a:xfrm>
            <a:off x="4430127" y="12507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3" name="Google Shape;303;p18"/>
          <p:cNvSpPr txBox="1">
            <a:spLocks noGrp="1"/>
          </p:cNvSpPr>
          <p:nvPr>
            <p:ph type="subTitle" idx="5"/>
          </p:nvPr>
        </p:nvSpPr>
        <p:spPr>
          <a:xfrm>
            <a:off x="6604925" y="8978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4" name="Google Shape;304;p18"/>
          <p:cNvSpPr txBox="1">
            <a:spLocks noGrp="1"/>
          </p:cNvSpPr>
          <p:nvPr>
            <p:ph type="subTitle" idx="6"/>
          </p:nvPr>
        </p:nvSpPr>
        <p:spPr>
          <a:xfrm>
            <a:off x="6604929" y="12507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5" name="Google Shape;305;p18"/>
          <p:cNvSpPr txBox="1">
            <a:spLocks noGrp="1"/>
          </p:cNvSpPr>
          <p:nvPr>
            <p:ph type="subTitle" idx="7"/>
          </p:nvPr>
        </p:nvSpPr>
        <p:spPr>
          <a:xfrm>
            <a:off x="2255298" y="29301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6" name="Google Shape;306;p18"/>
          <p:cNvSpPr txBox="1">
            <a:spLocks noGrp="1"/>
          </p:cNvSpPr>
          <p:nvPr>
            <p:ph type="subTitle" idx="8"/>
          </p:nvPr>
        </p:nvSpPr>
        <p:spPr>
          <a:xfrm>
            <a:off x="2255325" y="32841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7" name="Google Shape;307;p18"/>
          <p:cNvSpPr txBox="1">
            <a:spLocks noGrp="1"/>
          </p:cNvSpPr>
          <p:nvPr>
            <p:ph type="subTitle" idx="9"/>
          </p:nvPr>
        </p:nvSpPr>
        <p:spPr>
          <a:xfrm>
            <a:off x="4430126" y="29301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8" name="Google Shape;308;p18"/>
          <p:cNvSpPr txBox="1">
            <a:spLocks noGrp="1"/>
          </p:cNvSpPr>
          <p:nvPr>
            <p:ph type="subTitle" idx="13"/>
          </p:nvPr>
        </p:nvSpPr>
        <p:spPr>
          <a:xfrm>
            <a:off x="4430127" y="32841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9" name="Google Shape;309;p18"/>
          <p:cNvSpPr txBox="1">
            <a:spLocks noGrp="1"/>
          </p:cNvSpPr>
          <p:nvPr>
            <p:ph type="subTitle" idx="14"/>
          </p:nvPr>
        </p:nvSpPr>
        <p:spPr>
          <a:xfrm>
            <a:off x="6604925" y="29301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0" name="Google Shape;310;p18"/>
          <p:cNvSpPr txBox="1">
            <a:spLocks noGrp="1"/>
          </p:cNvSpPr>
          <p:nvPr>
            <p:ph type="subTitle" idx="15"/>
          </p:nvPr>
        </p:nvSpPr>
        <p:spPr>
          <a:xfrm>
            <a:off x="6604929" y="32841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11" name="Google Shape;311;p18"/>
          <p:cNvSpPr txBox="1">
            <a:spLocks noGrp="1"/>
          </p:cNvSpPr>
          <p:nvPr>
            <p:ph type="title" hasCustomPrompt="1"/>
          </p:nvPr>
        </p:nvSpPr>
        <p:spPr>
          <a:xfrm>
            <a:off x="2255312" y="402900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2" name="Google Shape;312;p18"/>
          <p:cNvSpPr txBox="1">
            <a:spLocks noGrp="1"/>
          </p:cNvSpPr>
          <p:nvPr>
            <p:ph type="title" idx="16" hasCustomPrompt="1"/>
          </p:nvPr>
        </p:nvSpPr>
        <p:spPr>
          <a:xfrm>
            <a:off x="4430118" y="402900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3" name="Google Shape;313;p18"/>
          <p:cNvSpPr txBox="1">
            <a:spLocks noGrp="1"/>
          </p:cNvSpPr>
          <p:nvPr>
            <p:ph type="title" idx="17" hasCustomPrompt="1"/>
          </p:nvPr>
        </p:nvSpPr>
        <p:spPr>
          <a:xfrm>
            <a:off x="6604924" y="402900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4" name="Google Shape;314;p18"/>
          <p:cNvSpPr txBox="1">
            <a:spLocks noGrp="1"/>
          </p:cNvSpPr>
          <p:nvPr>
            <p:ph type="title" idx="18" hasCustomPrompt="1"/>
          </p:nvPr>
        </p:nvSpPr>
        <p:spPr>
          <a:xfrm>
            <a:off x="2255312" y="2436375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5" name="Google Shape;315;p18"/>
          <p:cNvSpPr txBox="1">
            <a:spLocks noGrp="1"/>
          </p:cNvSpPr>
          <p:nvPr>
            <p:ph type="title" idx="19" hasCustomPrompt="1"/>
          </p:nvPr>
        </p:nvSpPr>
        <p:spPr>
          <a:xfrm>
            <a:off x="4430118" y="2436375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6" name="Google Shape;316;p18"/>
          <p:cNvSpPr txBox="1">
            <a:spLocks noGrp="1"/>
          </p:cNvSpPr>
          <p:nvPr>
            <p:ph type="title" idx="20" hasCustomPrompt="1"/>
          </p:nvPr>
        </p:nvSpPr>
        <p:spPr>
          <a:xfrm>
            <a:off x="6604924" y="2436375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58515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/>
          <p:nvPr/>
        </p:nvSpPr>
        <p:spPr>
          <a:xfrm>
            <a:off x="7194590" y="3967610"/>
            <a:ext cx="673202" cy="1178958"/>
          </a:xfrm>
          <a:custGeom>
            <a:avLst/>
            <a:gdLst/>
            <a:ahLst/>
            <a:cxnLst/>
            <a:rect l="l" t="t" r="r" b="b"/>
            <a:pathLst>
              <a:path w="13010" h="22784" extrusionOk="0">
                <a:moveTo>
                  <a:pt x="2769" y="1"/>
                </a:moveTo>
                <a:lnTo>
                  <a:pt x="2769" y="2969"/>
                </a:lnTo>
                <a:lnTo>
                  <a:pt x="1968" y="2969"/>
                </a:lnTo>
                <a:lnTo>
                  <a:pt x="1968" y="7306"/>
                </a:lnTo>
                <a:lnTo>
                  <a:pt x="0" y="7306"/>
                </a:lnTo>
                <a:lnTo>
                  <a:pt x="0" y="22784"/>
                </a:lnTo>
                <a:lnTo>
                  <a:pt x="13009" y="22784"/>
                </a:lnTo>
                <a:lnTo>
                  <a:pt x="13009" y="7306"/>
                </a:lnTo>
                <a:lnTo>
                  <a:pt x="11875" y="7306"/>
                </a:lnTo>
                <a:lnTo>
                  <a:pt x="11875" y="2969"/>
                </a:lnTo>
                <a:lnTo>
                  <a:pt x="5737" y="2969"/>
                </a:lnTo>
                <a:lnTo>
                  <a:pt x="5737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6272627" y="4636625"/>
            <a:ext cx="673170" cy="511897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1"/>
          <p:cNvSpPr/>
          <p:nvPr/>
        </p:nvSpPr>
        <p:spPr>
          <a:xfrm>
            <a:off x="7959725" y="3148250"/>
            <a:ext cx="926537" cy="1998378"/>
          </a:xfrm>
          <a:custGeom>
            <a:avLst/>
            <a:gdLst/>
            <a:ahLst/>
            <a:cxnLst/>
            <a:rect l="l" t="t" r="r" b="b"/>
            <a:pathLst>
              <a:path w="14244" h="30723" extrusionOk="0">
                <a:moveTo>
                  <a:pt x="4537" y="1"/>
                </a:moveTo>
                <a:lnTo>
                  <a:pt x="4537" y="5438"/>
                </a:lnTo>
                <a:lnTo>
                  <a:pt x="3002" y="5438"/>
                </a:lnTo>
                <a:lnTo>
                  <a:pt x="3002" y="13511"/>
                </a:lnTo>
                <a:lnTo>
                  <a:pt x="0" y="13511"/>
                </a:lnTo>
                <a:lnTo>
                  <a:pt x="0" y="30723"/>
                </a:lnTo>
                <a:lnTo>
                  <a:pt x="14244" y="30723"/>
                </a:lnTo>
                <a:lnTo>
                  <a:pt x="14244" y="13511"/>
                </a:lnTo>
                <a:lnTo>
                  <a:pt x="11542" y="13511"/>
                </a:lnTo>
                <a:lnTo>
                  <a:pt x="11542" y="5438"/>
                </a:lnTo>
                <a:lnTo>
                  <a:pt x="10007" y="5438"/>
                </a:lnTo>
                <a:lnTo>
                  <a:pt x="10007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1"/>
          <p:cNvSpPr/>
          <p:nvPr/>
        </p:nvSpPr>
        <p:spPr>
          <a:xfrm>
            <a:off x="927200" y="3760500"/>
            <a:ext cx="645227" cy="1391675"/>
          </a:xfrm>
          <a:custGeom>
            <a:avLst/>
            <a:gdLst/>
            <a:ahLst/>
            <a:cxnLst/>
            <a:rect l="l" t="t" r="r" b="b"/>
            <a:pathLst>
              <a:path w="14245" h="30723" extrusionOk="0">
                <a:moveTo>
                  <a:pt x="4537" y="1"/>
                </a:moveTo>
                <a:lnTo>
                  <a:pt x="4537" y="5438"/>
                </a:lnTo>
                <a:lnTo>
                  <a:pt x="3003" y="5438"/>
                </a:lnTo>
                <a:lnTo>
                  <a:pt x="3003" y="13511"/>
                </a:lnTo>
                <a:lnTo>
                  <a:pt x="1" y="13511"/>
                </a:lnTo>
                <a:lnTo>
                  <a:pt x="1" y="30723"/>
                </a:lnTo>
                <a:lnTo>
                  <a:pt x="14244" y="30723"/>
                </a:lnTo>
                <a:lnTo>
                  <a:pt x="14244" y="13511"/>
                </a:lnTo>
                <a:lnTo>
                  <a:pt x="11509" y="13511"/>
                </a:lnTo>
                <a:lnTo>
                  <a:pt x="11509" y="5438"/>
                </a:lnTo>
                <a:lnTo>
                  <a:pt x="10008" y="5438"/>
                </a:lnTo>
                <a:lnTo>
                  <a:pt x="10008" y="1"/>
                </a:lnTo>
                <a:close/>
              </a:path>
            </a:pathLst>
          </a:custGeom>
          <a:solidFill>
            <a:srgbClr val="373A5A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494100" y="2509694"/>
            <a:ext cx="673175" cy="2642541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8" y="5505"/>
                </a:lnTo>
                <a:lnTo>
                  <a:pt x="1568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197652" y="3764145"/>
            <a:ext cx="422020" cy="1384386"/>
          </a:xfrm>
          <a:custGeom>
            <a:avLst/>
            <a:gdLst/>
            <a:ahLst/>
            <a:cxnLst/>
            <a:rect l="l" t="t" r="r" b="b"/>
            <a:pathLst>
              <a:path w="7240" h="23751" extrusionOk="0">
                <a:moveTo>
                  <a:pt x="1302" y="1"/>
                </a:moveTo>
                <a:lnTo>
                  <a:pt x="1302" y="3069"/>
                </a:lnTo>
                <a:lnTo>
                  <a:pt x="1" y="3069"/>
                </a:lnTo>
                <a:lnTo>
                  <a:pt x="1" y="23751"/>
                </a:lnTo>
                <a:lnTo>
                  <a:pt x="7239" y="23751"/>
                </a:lnTo>
                <a:lnTo>
                  <a:pt x="7239" y="7573"/>
                </a:lnTo>
                <a:lnTo>
                  <a:pt x="5238" y="7573"/>
                </a:lnTo>
                <a:lnTo>
                  <a:pt x="5238" y="3069"/>
                </a:lnTo>
                <a:lnTo>
                  <a:pt x="4370" y="3069"/>
                </a:lnTo>
                <a:lnTo>
                  <a:pt x="4370" y="1"/>
                </a:lnTo>
                <a:close/>
              </a:path>
            </a:pathLst>
          </a:custGeom>
          <a:solidFill>
            <a:srgbClr val="373A5A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ubTitle" idx="1"/>
          </p:nvPr>
        </p:nvSpPr>
        <p:spPr>
          <a:xfrm>
            <a:off x="4656400" y="1270175"/>
            <a:ext cx="3560400" cy="17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ctrTitle"/>
          </p:nvPr>
        </p:nvSpPr>
        <p:spPr>
          <a:xfrm>
            <a:off x="927200" y="1273050"/>
            <a:ext cx="3290700" cy="17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045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3576970" y="4140859"/>
            <a:ext cx="2373244" cy="1016874"/>
          </a:xfrm>
          <a:custGeom>
            <a:avLst/>
            <a:gdLst/>
            <a:ahLst/>
            <a:cxnLst/>
            <a:rect l="l" t="t" r="r" b="b"/>
            <a:pathLst>
              <a:path w="38175" h="16357" extrusionOk="0">
                <a:moveTo>
                  <a:pt x="24203" y="0"/>
                </a:moveTo>
                <a:lnTo>
                  <a:pt x="24203" y="1509"/>
                </a:lnTo>
                <a:lnTo>
                  <a:pt x="20551" y="1509"/>
                </a:lnTo>
                <a:lnTo>
                  <a:pt x="20551" y="7364"/>
                </a:lnTo>
                <a:lnTo>
                  <a:pt x="17805" y="7364"/>
                </a:lnTo>
                <a:lnTo>
                  <a:pt x="17805" y="4225"/>
                </a:lnTo>
                <a:lnTo>
                  <a:pt x="14184" y="4225"/>
                </a:lnTo>
                <a:lnTo>
                  <a:pt x="14184" y="2716"/>
                </a:lnTo>
                <a:lnTo>
                  <a:pt x="9869" y="2716"/>
                </a:lnTo>
                <a:lnTo>
                  <a:pt x="9869" y="8601"/>
                </a:lnTo>
                <a:lnTo>
                  <a:pt x="5976" y="8601"/>
                </a:lnTo>
                <a:lnTo>
                  <a:pt x="5976" y="5553"/>
                </a:lnTo>
                <a:lnTo>
                  <a:pt x="4014" y="5553"/>
                </a:lnTo>
                <a:lnTo>
                  <a:pt x="4014" y="4467"/>
                </a:lnTo>
                <a:lnTo>
                  <a:pt x="1" y="4467"/>
                </a:lnTo>
                <a:lnTo>
                  <a:pt x="1" y="16356"/>
                </a:lnTo>
                <a:lnTo>
                  <a:pt x="38144" y="16115"/>
                </a:lnTo>
                <a:lnTo>
                  <a:pt x="38175" y="1751"/>
                </a:lnTo>
                <a:lnTo>
                  <a:pt x="34372" y="1751"/>
                </a:lnTo>
                <a:lnTo>
                  <a:pt x="34372" y="2837"/>
                </a:lnTo>
                <a:lnTo>
                  <a:pt x="32381" y="2837"/>
                </a:lnTo>
                <a:lnTo>
                  <a:pt x="32381" y="5885"/>
                </a:lnTo>
                <a:lnTo>
                  <a:pt x="28518" y="5885"/>
                </a:lnTo>
                <a:lnTo>
                  <a:pt x="28518" y="0"/>
                </a:lnTo>
                <a:close/>
              </a:path>
            </a:pathLst>
          </a:custGeom>
          <a:solidFill>
            <a:srgbClr val="3CC999">
              <a:alpha val="6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flipH="1">
            <a:off x="6025098" y="1959850"/>
            <a:ext cx="2148136" cy="3183660"/>
          </a:xfrm>
          <a:custGeom>
            <a:avLst/>
            <a:gdLst/>
            <a:ahLst/>
            <a:cxnLst/>
            <a:rect l="l" t="t" r="r" b="b"/>
            <a:pathLst>
              <a:path w="34554" h="51211" extrusionOk="0">
                <a:moveTo>
                  <a:pt x="5915" y="0"/>
                </a:moveTo>
                <a:lnTo>
                  <a:pt x="5855" y="1660"/>
                </a:lnTo>
                <a:lnTo>
                  <a:pt x="3441" y="2656"/>
                </a:lnTo>
                <a:lnTo>
                  <a:pt x="3441" y="13157"/>
                </a:lnTo>
                <a:lnTo>
                  <a:pt x="0" y="14938"/>
                </a:lnTo>
                <a:lnTo>
                  <a:pt x="0" y="51060"/>
                </a:lnTo>
                <a:lnTo>
                  <a:pt x="34553" y="51211"/>
                </a:lnTo>
                <a:lnTo>
                  <a:pt x="34553" y="48042"/>
                </a:lnTo>
                <a:lnTo>
                  <a:pt x="31445" y="48042"/>
                </a:lnTo>
                <a:lnTo>
                  <a:pt x="31445" y="42550"/>
                </a:lnTo>
                <a:lnTo>
                  <a:pt x="28035" y="42550"/>
                </a:lnTo>
                <a:lnTo>
                  <a:pt x="28035" y="41162"/>
                </a:lnTo>
                <a:lnTo>
                  <a:pt x="23991" y="41162"/>
                </a:lnTo>
                <a:lnTo>
                  <a:pt x="23991" y="46684"/>
                </a:lnTo>
                <a:lnTo>
                  <a:pt x="20370" y="46684"/>
                </a:lnTo>
                <a:lnTo>
                  <a:pt x="20370" y="43817"/>
                </a:lnTo>
                <a:lnTo>
                  <a:pt x="18499" y="43817"/>
                </a:lnTo>
                <a:lnTo>
                  <a:pt x="18499" y="42791"/>
                </a:lnTo>
                <a:lnTo>
                  <a:pt x="14878" y="42791"/>
                </a:lnTo>
                <a:lnTo>
                  <a:pt x="14878" y="25077"/>
                </a:lnTo>
                <a:lnTo>
                  <a:pt x="12705" y="24836"/>
                </a:lnTo>
                <a:lnTo>
                  <a:pt x="12494" y="10713"/>
                </a:lnTo>
                <a:lnTo>
                  <a:pt x="6760" y="7725"/>
                </a:lnTo>
                <a:lnTo>
                  <a:pt x="6760" y="1086"/>
                </a:lnTo>
                <a:lnTo>
                  <a:pt x="5915" y="0"/>
                </a:lnTo>
                <a:close/>
              </a:path>
            </a:pathLst>
          </a:custGeom>
          <a:solidFill>
            <a:srgbClr val="F6B26B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8248104" y="2258054"/>
            <a:ext cx="863071" cy="2885442"/>
          </a:xfrm>
          <a:custGeom>
            <a:avLst/>
            <a:gdLst/>
            <a:ahLst/>
            <a:cxnLst/>
            <a:rect l="l" t="t" r="r" b="b"/>
            <a:pathLst>
              <a:path w="13883" h="46414" extrusionOk="0">
                <a:moveTo>
                  <a:pt x="1" y="1"/>
                </a:moveTo>
                <a:lnTo>
                  <a:pt x="1" y="635"/>
                </a:lnTo>
                <a:lnTo>
                  <a:pt x="755" y="635"/>
                </a:lnTo>
                <a:lnTo>
                  <a:pt x="755" y="46413"/>
                </a:lnTo>
                <a:lnTo>
                  <a:pt x="12916" y="46413"/>
                </a:lnTo>
                <a:lnTo>
                  <a:pt x="12916" y="635"/>
                </a:lnTo>
                <a:lnTo>
                  <a:pt x="13882" y="635"/>
                </a:lnTo>
                <a:lnTo>
                  <a:pt x="13882" y="1"/>
                </a:lnTo>
                <a:close/>
              </a:path>
            </a:pathLst>
          </a:custGeom>
          <a:solidFill>
            <a:srgbClr val="F6B26B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7402988" y="4488702"/>
            <a:ext cx="1741001" cy="654810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3CC999">
              <a:alpha val="6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479510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/>
          <p:nvPr/>
        </p:nvSpPr>
        <p:spPr>
          <a:xfrm>
            <a:off x="4511950" y="3575245"/>
            <a:ext cx="4632142" cy="1568295"/>
          </a:xfrm>
          <a:custGeom>
            <a:avLst/>
            <a:gdLst/>
            <a:ahLst/>
            <a:cxnLst/>
            <a:rect l="l" t="t" r="r" b="b"/>
            <a:pathLst>
              <a:path w="163651" h="55407" extrusionOk="0">
                <a:moveTo>
                  <a:pt x="59943" y="11242"/>
                </a:moveTo>
                <a:lnTo>
                  <a:pt x="59943" y="13644"/>
                </a:lnTo>
                <a:lnTo>
                  <a:pt x="58709" y="13644"/>
                </a:lnTo>
                <a:lnTo>
                  <a:pt x="58709" y="11242"/>
                </a:lnTo>
                <a:close/>
                <a:moveTo>
                  <a:pt x="63512" y="11242"/>
                </a:moveTo>
                <a:lnTo>
                  <a:pt x="63512" y="13644"/>
                </a:lnTo>
                <a:lnTo>
                  <a:pt x="61277" y="13644"/>
                </a:lnTo>
                <a:lnTo>
                  <a:pt x="61277" y="11242"/>
                </a:lnTo>
                <a:close/>
                <a:moveTo>
                  <a:pt x="65914" y="11242"/>
                </a:moveTo>
                <a:lnTo>
                  <a:pt x="65914" y="13644"/>
                </a:lnTo>
                <a:lnTo>
                  <a:pt x="64680" y="13644"/>
                </a:lnTo>
                <a:lnTo>
                  <a:pt x="64680" y="11242"/>
                </a:lnTo>
                <a:close/>
                <a:moveTo>
                  <a:pt x="99004" y="11275"/>
                </a:moveTo>
                <a:lnTo>
                  <a:pt x="99004" y="13644"/>
                </a:lnTo>
                <a:lnTo>
                  <a:pt x="97770" y="13644"/>
                </a:lnTo>
                <a:lnTo>
                  <a:pt x="97770" y="11275"/>
                </a:lnTo>
                <a:close/>
                <a:moveTo>
                  <a:pt x="102574" y="11242"/>
                </a:moveTo>
                <a:lnTo>
                  <a:pt x="102574" y="13644"/>
                </a:lnTo>
                <a:lnTo>
                  <a:pt x="100339" y="13644"/>
                </a:lnTo>
                <a:lnTo>
                  <a:pt x="100339" y="11242"/>
                </a:lnTo>
                <a:close/>
                <a:moveTo>
                  <a:pt x="104975" y="11242"/>
                </a:moveTo>
                <a:lnTo>
                  <a:pt x="104975" y="13644"/>
                </a:lnTo>
                <a:lnTo>
                  <a:pt x="103741" y="13644"/>
                </a:lnTo>
                <a:lnTo>
                  <a:pt x="103741" y="11242"/>
                </a:lnTo>
                <a:close/>
                <a:moveTo>
                  <a:pt x="95268" y="12843"/>
                </a:moveTo>
                <a:lnTo>
                  <a:pt x="95302" y="14010"/>
                </a:lnTo>
                <a:lnTo>
                  <a:pt x="68082" y="14010"/>
                </a:lnTo>
                <a:lnTo>
                  <a:pt x="68082" y="12843"/>
                </a:lnTo>
                <a:close/>
                <a:moveTo>
                  <a:pt x="59943" y="15778"/>
                </a:moveTo>
                <a:lnTo>
                  <a:pt x="59943" y="18180"/>
                </a:lnTo>
                <a:lnTo>
                  <a:pt x="58709" y="18180"/>
                </a:lnTo>
                <a:lnTo>
                  <a:pt x="58709" y="15778"/>
                </a:lnTo>
                <a:close/>
                <a:moveTo>
                  <a:pt x="63512" y="15778"/>
                </a:moveTo>
                <a:lnTo>
                  <a:pt x="63512" y="18180"/>
                </a:lnTo>
                <a:lnTo>
                  <a:pt x="61277" y="18180"/>
                </a:lnTo>
                <a:lnTo>
                  <a:pt x="61277" y="15778"/>
                </a:lnTo>
                <a:close/>
                <a:moveTo>
                  <a:pt x="65914" y="15778"/>
                </a:moveTo>
                <a:lnTo>
                  <a:pt x="65914" y="18180"/>
                </a:lnTo>
                <a:lnTo>
                  <a:pt x="64680" y="18180"/>
                </a:lnTo>
                <a:lnTo>
                  <a:pt x="64680" y="15778"/>
                </a:lnTo>
                <a:close/>
                <a:moveTo>
                  <a:pt x="99004" y="15778"/>
                </a:moveTo>
                <a:lnTo>
                  <a:pt x="99004" y="18180"/>
                </a:lnTo>
                <a:lnTo>
                  <a:pt x="97770" y="18180"/>
                </a:lnTo>
                <a:lnTo>
                  <a:pt x="97770" y="15778"/>
                </a:lnTo>
                <a:close/>
                <a:moveTo>
                  <a:pt x="102574" y="15778"/>
                </a:moveTo>
                <a:lnTo>
                  <a:pt x="102574" y="18180"/>
                </a:lnTo>
                <a:lnTo>
                  <a:pt x="100339" y="18180"/>
                </a:lnTo>
                <a:lnTo>
                  <a:pt x="100339" y="15778"/>
                </a:lnTo>
                <a:close/>
                <a:moveTo>
                  <a:pt x="104975" y="15778"/>
                </a:moveTo>
                <a:lnTo>
                  <a:pt x="104975" y="18180"/>
                </a:lnTo>
                <a:lnTo>
                  <a:pt x="103741" y="18180"/>
                </a:lnTo>
                <a:lnTo>
                  <a:pt x="103741" y="15778"/>
                </a:lnTo>
                <a:close/>
                <a:moveTo>
                  <a:pt x="59943" y="20015"/>
                </a:moveTo>
                <a:lnTo>
                  <a:pt x="59943" y="22417"/>
                </a:lnTo>
                <a:lnTo>
                  <a:pt x="58709" y="22417"/>
                </a:lnTo>
                <a:lnTo>
                  <a:pt x="58709" y="20015"/>
                </a:lnTo>
                <a:close/>
                <a:moveTo>
                  <a:pt x="63512" y="20015"/>
                </a:moveTo>
                <a:lnTo>
                  <a:pt x="63512" y="22417"/>
                </a:lnTo>
                <a:lnTo>
                  <a:pt x="61277" y="22417"/>
                </a:lnTo>
                <a:lnTo>
                  <a:pt x="61277" y="20015"/>
                </a:lnTo>
                <a:close/>
                <a:moveTo>
                  <a:pt x="65914" y="20015"/>
                </a:moveTo>
                <a:lnTo>
                  <a:pt x="65914" y="22417"/>
                </a:lnTo>
                <a:lnTo>
                  <a:pt x="64680" y="22417"/>
                </a:lnTo>
                <a:lnTo>
                  <a:pt x="64680" y="20015"/>
                </a:lnTo>
                <a:close/>
                <a:moveTo>
                  <a:pt x="99004" y="20015"/>
                </a:moveTo>
                <a:lnTo>
                  <a:pt x="99004" y="22417"/>
                </a:lnTo>
                <a:lnTo>
                  <a:pt x="97770" y="22417"/>
                </a:lnTo>
                <a:lnTo>
                  <a:pt x="97770" y="20015"/>
                </a:lnTo>
                <a:close/>
                <a:moveTo>
                  <a:pt x="102574" y="20015"/>
                </a:moveTo>
                <a:lnTo>
                  <a:pt x="102574" y="22417"/>
                </a:lnTo>
                <a:lnTo>
                  <a:pt x="100339" y="22417"/>
                </a:lnTo>
                <a:lnTo>
                  <a:pt x="100339" y="20015"/>
                </a:lnTo>
                <a:close/>
                <a:moveTo>
                  <a:pt x="104975" y="20015"/>
                </a:moveTo>
                <a:lnTo>
                  <a:pt x="104975" y="22417"/>
                </a:lnTo>
                <a:lnTo>
                  <a:pt x="103741" y="22417"/>
                </a:lnTo>
                <a:lnTo>
                  <a:pt x="103741" y="20015"/>
                </a:lnTo>
                <a:close/>
                <a:moveTo>
                  <a:pt x="59943" y="24518"/>
                </a:moveTo>
                <a:lnTo>
                  <a:pt x="59943" y="26920"/>
                </a:lnTo>
                <a:lnTo>
                  <a:pt x="58709" y="26920"/>
                </a:lnTo>
                <a:lnTo>
                  <a:pt x="58709" y="24518"/>
                </a:lnTo>
                <a:close/>
                <a:moveTo>
                  <a:pt x="63512" y="24518"/>
                </a:moveTo>
                <a:lnTo>
                  <a:pt x="63512" y="26920"/>
                </a:lnTo>
                <a:lnTo>
                  <a:pt x="61277" y="26920"/>
                </a:lnTo>
                <a:lnTo>
                  <a:pt x="61277" y="24518"/>
                </a:lnTo>
                <a:close/>
                <a:moveTo>
                  <a:pt x="65914" y="24518"/>
                </a:moveTo>
                <a:lnTo>
                  <a:pt x="65914" y="26920"/>
                </a:lnTo>
                <a:lnTo>
                  <a:pt x="64680" y="26920"/>
                </a:lnTo>
                <a:lnTo>
                  <a:pt x="64680" y="24518"/>
                </a:lnTo>
                <a:close/>
                <a:moveTo>
                  <a:pt x="99004" y="24518"/>
                </a:moveTo>
                <a:lnTo>
                  <a:pt x="99004" y="26920"/>
                </a:lnTo>
                <a:lnTo>
                  <a:pt x="97770" y="26920"/>
                </a:lnTo>
                <a:lnTo>
                  <a:pt x="97770" y="24518"/>
                </a:lnTo>
                <a:close/>
                <a:moveTo>
                  <a:pt x="102574" y="24518"/>
                </a:moveTo>
                <a:lnTo>
                  <a:pt x="102574" y="26920"/>
                </a:lnTo>
                <a:lnTo>
                  <a:pt x="100339" y="26920"/>
                </a:lnTo>
                <a:lnTo>
                  <a:pt x="100339" y="24518"/>
                </a:lnTo>
                <a:close/>
                <a:moveTo>
                  <a:pt x="104975" y="24518"/>
                </a:moveTo>
                <a:lnTo>
                  <a:pt x="104975" y="26920"/>
                </a:lnTo>
                <a:lnTo>
                  <a:pt x="103741" y="26920"/>
                </a:lnTo>
                <a:lnTo>
                  <a:pt x="103741" y="24518"/>
                </a:lnTo>
                <a:close/>
                <a:moveTo>
                  <a:pt x="95268" y="14911"/>
                </a:moveTo>
                <a:lnTo>
                  <a:pt x="95302" y="41930"/>
                </a:lnTo>
                <a:lnTo>
                  <a:pt x="68082" y="41930"/>
                </a:lnTo>
                <a:lnTo>
                  <a:pt x="68082" y="14911"/>
                </a:lnTo>
                <a:close/>
                <a:moveTo>
                  <a:pt x="56107" y="19348"/>
                </a:moveTo>
                <a:lnTo>
                  <a:pt x="56107" y="42197"/>
                </a:lnTo>
                <a:lnTo>
                  <a:pt x="10441" y="42197"/>
                </a:lnTo>
                <a:lnTo>
                  <a:pt x="10441" y="36427"/>
                </a:lnTo>
                <a:cubicBezTo>
                  <a:pt x="16327" y="39222"/>
                  <a:pt x="21629" y="40363"/>
                  <a:pt x="26317" y="40363"/>
                </a:cubicBezTo>
                <a:cubicBezTo>
                  <a:pt x="26384" y="40363"/>
                  <a:pt x="26452" y="40363"/>
                  <a:pt x="26519" y="40363"/>
                </a:cubicBezTo>
                <a:cubicBezTo>
                  <a:pt x="30522" y="40363"/>
                  <a:pt x="34458" y="39495"/>
                  <a:pt x="38094" y="37828"/>
                </a:cubicBezTo>
                <a:cubicBezTo>
                  <a:pt x="40363" y="36793"/>
                  <a:pt x="42464" y="35493"/>
                  <a:pt x="44432" y="33925"/>
                </a:cubicBezTo>
                <a:lnTo>
                  <a:pt x="44465" y="33925"/>
                </a:lnTo>
                <a:lnTo>
                  <a:pt x="44465" y="33891"/>
                </a:lnTo>
                <a:cubicBezTo>
                  <a:pt x="44866" y="33591"/>
                  <a:pt x="45266" y="33258"/>
                  <a:pt x="45633" y="32924"/>
                </a:cubicBezTo>
                <a:lnTo>
                  <a:pt x="45766" y="32991"/>
                </a:lnTo>
                <a:lnTo>
                  <a:pt x="45766" y="32824"/>
                </a:lnTo>
                <a:lnTo>
                  <a:pt x="45833" y="32757"/>
                </a:lnTo>
                <a:cubicBezTo>
                  <a:pt x="48201" y="30656"/>
                  <a:pt x="50303" y="28321"/>
                  <a:pt x="52138" y="25786"/>
                </a:cubicBezTo>
                <a:lnTo>
                  <a:pt x="52204" y="25786"/>
                </a:lnTo>
                <a:lnTo>
                  <a:pt x="52204" y="25686"/>
                </a:lnTo>
                <a:cubicBezTo>
                  <a:pt x="52805" y="24852"/>
                  <a:pt x="53372" y="24018"/>
                  <a:pt x="53872" y="23217"/>
                </a:cubicBezTo>
                <a:lnTo>
                  <a:pt x="53972" y="23250"/>
                </a:lnTo>
                <a:lnTo>
                  <a:pt x="53939" y="23117"/>
                </a:lnTo>
                <a:cubicBezTo>
                  <a:pt x="54306" y="22517"/>
                  <a:pt x="54639" y="21950"/>
                  <a:pt x="54940" y="21449"/>
                </a:cubicBezTo>
                <a:lnTo>
                  <a:pt x="55106" y="21449"/>
                </a:lnTo>
                <a:lnTo>
                  <a:pt x="55040" y="21249"/>
                </a:lnTo>
                <a:cubicBezTo>
                  <a:pt x="55473" y="20549"/>
                  <a:pt x="55807" y="19915"/>
                  <a:pt x="56107" y="19348"/>
                </a:cubicBezTo>
                <a:close/>
                <a:moveTo>
                  <a:pt x="107544" y="19381"/>
                </a:moveTo>
                <a:cubicBezTo>
                  <a:pt x="107844" y="19948"/>
                  <a:pt x="108178" y="20582"/>
                  <a:pt x="108578" y="21282"/>
                </a:cubicBezTo>
                <a:lnTo>
                  <a:pt x="108545" y="21483"/>
                </a:lnTo>
                <a:lnTo>
                  <a:pt x="108678" y="21449"/>
                </a:lnTo>
                <a:cubicBezTo>
                  <a:pt x="108978" y="21983"/>
                  <a:pt x="109312" y="22550"/>
                  <a:pt x="109712" y="23117"/>
                </a:cubicBezTo>
                <a:lnTo>
                  <a:pt x="109679" y="23284"/>
                </a:lnTo>
                <a:lnTo>
                  <a:pt x="109679" y="23284"/>
                </a:lnTo>
                <a:lnTo>
                  <a:pt x="109779" y="23250"/>
                </a:lnTo>
                <a:cubicBezTo>
                  <a:pt x="110279" y="24018"/>
                  <a:pt x="110846" y="24852"/>
                  <a:pt x="111447" y="25719"/>
                </a:cubicBezTo>
                <a:lnTo>
                  <a:pt x="111447" y="25819"/>
                </a:lnTo>
                <a:lnTo>
                  <a:pt x="111513" y="25819"/>
                </a:lnTo>
                <a:cubicBezTo>
                  <a:pt x="113348" y="28354"/>
                  <a:pt x="115449" y="30689"/>
                  <a:pt x="117818" y="32757"/>
                </a:cubicBezTo>
                <a:lnTo>
                  <a:pt x="117885" y="32824"/>
                </a:lnTo>
                <a:lnTo>
                  <a:pt x="117885" y="32991"/>
                </a:lnTo>
                <a:lnTo>
                  <a:pt x="117985" y="32924"/>
                </a:lnTo>
                <a:cubicBezTo>
                  <a:pt x="118385" y="33258"/>
                  <a:pt x="118785" y="33591"/>
                  <a:pt x="119185" y="33891"/>
                </a:cubicBezTo>
                <a:lnTo>
                  <a:pt x="119185" y="33925"/>
                </a:lnTo>
                <a:lnTo>
                  <a:pt x="119219" y="33925"/>
                </a:lnTo>
                <a:cubicBezTo>
                  <a:pt x="121154" y="35493"/>
                  <a:pt x="123288" y="36793"/>
                  <a:pt x="125557" y="37828"/>
                </a:cubicBezTo>
                <a:cubicBezTo>
                  <a:pt x="129193" y="39495"/>
                  <a:pt x="133129" y="40363"/>
                  <a:pt x="137132" y="40363"/>
                </a:cubicBezTo>
                <a:cubicBezTo>
                  <a:pt x="137199" y="40363"/>
                  <a:pt x="137267" y="40363"/>
                  <a:pt x="137334" y="40363"/>
                </a:cubicBezTo>
                <a:cubicBezTo>
                  <a:pt x="142020" y="40363"/>
                  <a:pt x="147291" y="39222"/>
                  <a:pt x="153210" y="36427"/>
                </a:cubicBezTo>
                <a:lnTo>
                  <a:pt x="153210" y="42197"/>
                </a:lnTo>
                <a:lnTo>
                  <a:pt x="107544" y="42197"/>
                </a:lnTo>
                <a:lnTo>
                  <a:pt x="107544" y="19381"/>
                </a:lnTo>
                <a:close/>
                <a:moveTo>
                  <a:pt x="152309" y="43065"/>
                </a:moveTo>
                <a:lnTo>
                  <a:pt x="152309" y="43532"/>
                </a:lnTo>
                <a:lnTo>
                  <a:pt x="108778" y="43532"/>
                </a:lnTo>
                <a:lnTo>
                  <a:pt x="108778" y="43065"/>
                </a:lnTo>
                <a:close/>
                <a:moveTo>
                  <a:pt x="54873" y="43065"/>
                </a:moveTo>
                <a:lnTo>
                  <a:pt x="54873" y="43565"/>
                </a:lnTo>
                <a:lnTo>
                  <a:pt x="11342" y="43565"/>
                </a:lnTo>
                <a:lnTo>
                  <a:pt x="11342" y="43065"/>
                </a:lnTo>
                <a:close/>
                <a:moveTo>
                  <a:pt x="94368" y="43098"/>
                </a:moveTo>
                <a:lnTo>
                  <a:pt x="94401" y="43565"/>
                </a:lnTo>
                <a:lnTo>
                  <a:pt x="69283" y="43565"/>
                </a:lnTo>
                <a:lnTo>
                  <a:pt x="69283" y="43098"/>
                </a:lnTo>
                <a:close/>
                <a:moveTo>
                  <a:pt x="78923" y="44632"/>
                </a:moveTo>
                <a:lnTo>
                  <a:pt x="78923" y="44866"/>
                </a:lnTo>
                <a:lnTo>
                  <a:pt x="78623" y="44632"/>
                </a:lnTo>
                <a:close/>
                <a:moveTo>
                  <a:pt x="85028" y="44666"/>
                </a:moveTo>
                <a:lnTo>
                  <a:pt x="84728" y="44899"/>
                </a:lnTo>
                <a:lnTo>
                  <a:pt x="84728" y="44666"/>
                </a:lnTo>
                <a:close/>
                <a:moveTo>
                  <a:pt x="77856" y="44632"/>
                </a:moveTo>
                <a:lnTo>
                  <a:pt x="77856" y="44966"/>
                </a:lnTo>
                <a:lnTo>
                  <a:pt x="77622" y="44632"/>
                </a:lnTo>
                <a:close/>
                <a:moveTo>
                  <a:pt x="86028" y="44632"/>
                </a:moveTo>
                <a:lnTo>
                  <a:pt x="85795" y="44966"/>
                </a:lnTo>
                <a:lnTo>
                  <a:pt x="85795" y="44632"/>
                </a:lnTo>
                <a:close/>
                <a:moveTo>
                  <a:pt x="80891" y="44632"/>
                </a:moveTo>
                <a:lnTo>
                  <a:pt x="79357" y="45199"/>
                </a:lnTo>
                <a:lnTo>
                  <a:pt x="79357" y="44632"/>
                </a:lnTo>
                <a:close/>
                <a:moveTo>
                  <a:pt x="84261" y="44632"/>
                </a:moveTo>
                <a:lnTo>
                  <a:pt x="84261" y="45199"/>
                </a:lnTo>
                <a:lnTo>
                  <a:pt x="82759" y="44632"/>
                </a:lnTo>
                <a:close/>
                <a:moveTo>
                  <a:pt x="76955" y="44632"/>
                </a:moveTo>
                <a:lnTo>
                  <a:pt x="76955" y="45233"/>
                </a:lnTo>
                <a:lnTo>
                  <a:pt x="76555" y="44632"/>
                </a:lnTo>
                <a:close/>
                <a:moveTo>
                  <a:pt x="87129" y="44632"/>
                </a:moveTo>
                <a:lnTo>
                  <a:pt x="86696" y="45233"/>
                </a:lnTo>
                <a:lnTo>
                  <a:pt x="86696" y="44632"/>
                </a:lnTo>
                <a:close/>
                <a:moveTo>
                  <a:pt x="78290" y="45066"/>
                </a:moveTo>
                <a:lnTo>
                  <a:pt x="78757" y="45433"/>
                </a:lnTo>
                <a:lnTo>
                  <a:pt x="78290" y="45600"/>
                </a:lnTo>
                <a:lnTo>
                  <a:pt x="78290" y="45066"/>
                </a:lnTo>
                <a:close/>
                <a:moveTo>
                  <a:pt x="85361" y="45066"/>
                </a:moveTo>
                <a:lnTo>
                  <a:pt x="85361" y="45633"/>
                </a:lnTo>
                <a:lnTo>
                  <a:pt x="84894" y="45466"/>
                </a:lnTo>
                <a:lnTo>
                  <a:pt x="85361" y="45066"/>
                </a:lnTo>
                <a:close/>
                <a:moveTo>
                  <a:pt x="75921" y="44632"/>
                </a:moveTo>
                <a:lnTo>
                  <a:pt x="75955" y="45666"/>
                </a:lnTo>
                <a:lnTo>
                  <a:pt x="75388" y="44632"/>
                </a:lnTo>
                <a:close/>
                <a:moveTo>
                  <a:pt x="88297" y="44632"/>
                </a:moveTo>
                <a:lnTo>
                  <a:pt x="87730" y="45666"/>
                </a:lnTo>
                <a:lnTo>
                  <a:pt x="87730" y="44632"/>
                </a:lnTo>
                <a:close/>
                <a:moveTo>
                  <a:pt x="74854" y="44632"/>
                </a:moveTo>
                <a:lnTo>
                  <a:pt x="74854" y="45933"/>
                </a:lnTo>
                <a:lnTo>
                  <a:pt x="74220" y="44632"/>
                </a:lnTo>
                <a:close/>
                <a:moveTo>
                  <a:pt x="89431" y="44632"/>
                </a:moveTo>
                <a:lnTo>
                  <a:pt x="88797" y="45933"/>
                </a:lnTo>
                <a:lnTo>
                  <a:pt x="88797" y="44632"/>
                </a:lnTo>
                <a:close/>
                <a:moveTo>
                  <a:pt x="77422" y="45199"/>
                </a:moveTo>
                <a:lnTo>
                  <a:pt x="77823" y="45800"/>
                </a:lnTo>
                <a:lnTo>
                  <a:pt x="77422" y="45967"/>
                </a:lnTo>
                <a:lnTo>
                  <a:pt x="77422" y="45199"/>
                </a:lnTo>
                <a:close/>
                <a:moveTo>
                  <a:pt x="86262" y="45199"/>
                </a:moveTo>
                <a:lnTo>
                  <a:pt x="86262" y="45967"/>
                </a:lnTo>
                <a:lnTo>
                  <a:pt x="85828" y="45800"/>
                </a:lnTo>
                <a:lnTo>
                  <a:pt x="86262" y="45199"/>
                </a:lnTo>
                <a:close/>
                <a:moveTo>
                  <a:pt x="76388" y="45300"/>
                </a:moveTo>
                <a:lnTo>
                  <a:pt x="76989" y="46133"/>
                </a:lnTo>
                <a:lnTo>
                  <a:pt x="76388" y="46334"/>
                </a:lnTo>
                <a:lnTo>
                  <a:pt x="76388" y="45300"/>
                </a:lnTo>
                <a:close/>
                <a:moveTo>
                  <a:pt x="87263" y="45300"/>
                </a:moveTo>
                <a:lnTo>
                  <a:pt x="87263" y="46334"/>
                </a:lnTo>
                <a:lnTo>
                  <a:pt x="86696" y="46133"/>
                </a:lnTo>
                <a:lnTo>
                  <a:pt x="87263" y="45300"/>
                </a:lnTo>
                <a:close/>
                <a:moveTo>
                  <a:pt x="73653" y="44632"/>
                </a:moveTo>
                <a:lnTo>
                  <a:pt x="73620" y="46367"/>
                </a:lnTo>
                <a:lnTo>
                  <a:pt x="72886" y="44632"/>
                </a:lnTo>
                <a:close/>
                <a:moveTo>
                  <a:pt x="90799" y="44632"/>
                </a:moveTo>
                <a:lnTo>
                  <a:pt x="89998" y="46367"/>
                </a:lnTo>
                <a:lnTo>
                  <a:pt x="89998" y="44632"/>
                </a:lnTo>
                <a:close/>
                <a:moveTo>
                  <a:pt x="72352" y="44632"/>
                </a:moveTo>
                <a:lnTo>
                  <a:pt x="72352" y="46701"/>
                </a:lnTo>
                <a:lnTo>
                  <a:pt x="71418" y="44632"/>
                </a:lnTo>
                <a:close/>
                <a:moveTo>
                  <a:pt x="92233" y="44632"/>
                </a:moveTo>
                <a:lnTo>
                  <a:pt x="91299" y="46701"/>
                </a:lnTo>
                <a:lnTo>
                  <a:pt x="91299" y="44632"/>
                </a:lnTo>
                <a:close/>
                <a:moveTo>
                  <a:pt x="75321" y="45533"/>
                </a:moveTo>
                <a:lnTo>
                  <a:pt x="75855" y="46534"/>
                </a:lnTo>
                <a:lnTo>
                  <a:pt x="75321" y="46734"/>
                </a:lnTo>
                <a:lnTo>
                  <a:pt x="75321" y="45533"/>
                </a:lnTo>
                <a:close/>
                <a:moveTo>
                  <a:pt x="88363" y="45533"/>
                </a:moveTo>
                <a:lnTo>
                  <a:pt x="88363" y="46734"/>
                </a:lnTo>
                <a:lnTo>
                  <a:pt x="87796" y="46534"/>
                </a:lnTo>
                <a:lnTo>
                  <a:pt x="88363" y="45533"/>
                </a:lnTo>
                <a:close/>
                <a:moveTo>
                  <a:pt x="74120" y="45533"/>
                </a:moveTo>
                <a:lnTo>
                  <a:pt x="74787" y="46934"/>
                </a:lnTo>
                <a:lnTo>
                  <a:pt x="74120" y="47201"/>
                </a:lnTo>
                <a:lnTo>
                  <a:pt x="74120" y="45533"/>
                </a:lnTo>
                <a:close/>
                <a:moveTo>
                  <a:pt x="89531" y="45533"/>
                </a:moveTo>
                <a:lnTo>
                  <a:pt x="89531" y="47201"/>
                </a:lnTo>
                <a:lnTo>
                  <a:pt x="88864" y="46934"/>
                </a:lnTo>
                <a:lnTo>
                  <a:pt x="89531" y="45533"/>
                </a:lnTo>
                <a:close/>
                <a:moveTo>
                  <a:pt x="70684" y="44632"/>
                </a:moveTo>
                <a:lnTo>
                  <a:pt x="70684" y="47301"/>
                </a:lnTo>
                <a:lnTo>
                  <a:pt x="69583" y="44632"/>
                </a:lnTo>
                <a:close/>
                <a:moveTo>
                  <a:pt x="94101" y="44632"/>
                </a:moveTo>
                <a:lnTo>
                  <a:pt x="92967" y="47301"/>
                </a:lnTo>
                <a:lnTo>
                  <a:pt x="92967" y="44632"/>
                </a:lnTo>
                <a:close/>
                <a:moveTo>
                  <a:pt x="72786" y="45700"/>
                </a:moveTo>
                <a:lnTo>
                  <a:pt x="73586" y="47401"/>
                </a:lnTo>
                <a:lnTo>
                  <a:pt x="72786" y="47668"/>
                </a:lnTo>
                <a:lnTo>
                  <a:pt x="72786" y="45700"/>
                </a:lnTo>
                <a:close/>
                <a:moveTo>
                  <a:pt x="90865" y="45666"/>
                </a:moveTo>
                <a:lnTo>
                  <a:pt x="90865" y="47668"/>
                </a:lnTo>
                <a:lnTo>
                  <a:pt x="90065" y="47401"/>
                </a:lnTo>
                <a:lnTo>
                  <a:pt x="90865" y="45666"/>
                </a:lnTo>
                <a:close/>
                <a:moveTo>
                  <a:pt x="71151" y="45199"/>
                </a:moveTo>
                <a:lnTo>
                  <a:pt x="72319" y="47868"/>
                </a:lnTo>
                <a:lnTo>
                  <a:pt x="71151" y="48302"/>
                </a:lnTo>
                <a:lnTo>
                  <a:pt x="71151" y="45199"/>
                </a:lnTo>
                <a:close/>
                <a:moveTo>
                  <a:pt x="92500" y="45199"/>
                </a:moveTo>
                <a:lnTo>
                  <a:pt x="92500" y="48302"/>
                </a:lnTo>
                <a:lnTo>
                  <a:pt x="91332" y="47868"/>
                </a:lnTo>
                <a:lnTo>
                  <a:pt x="92500" y="45199"/>
                </a:lnTo>
                <a:close/>
                <a:moveTo>
                  <a:pt x="62078" y="0"/>
                </a:moveTo>
                <a:lnTo>
                  <a:pt x="58609" y="9240"/>
                </a:lnTo>
                <a:lnTo>
                  <a:pt x="57241" y="5738"/>
                </a:lnTo>
                <a:lnTo>
                  <a:pt x="56140" y="9140"/>
                </a:lnTo>
                <a:lnTo>
                  <a:pt x="56140" y="14044"/>
                </a:lnTo>
                <a:cubicBezTo>
                  <a:pt x="47061" y="32840"/>
                  <a:pt x="36394" y="37926"/>
                  <a:pt x="27509" y="37926"/>
                </a:cubicBezTo>
                <a:cubicBezTo>
                  <a:pt x="19648" y="37926"/>
                  <a:pt x="13181" y="33945"/>
                  <a:pt x="10441" y="31957"/>
                </a:cubicBezTo>
                <a:lnTo>
                  <a:pt x="10441" y="30522"/>
                </a:lnTo>
                <a:lnTo>
                  <a:pt x="9440" y="30389"/>
                </a:lnTo>
                <a:lnTo>
                  <a:pt x="5938" y="24718"/>
                </a:lnTo>
                <a:lnTo>
                  <a:pt x="2602" y="30389"/>
                </a:lnTo>
                <a:lnTo>
                  <a:pt x="1768" y="30522"/>
                </a:lnTo>
                <a:lnTo>
                  <a:pt x="1768" y="43031"/>
                </a:lnTo>
                <a:lnTo>
                  <a:pt x="834" y="43031"/>
                </a:lnTo>
                <a:lnTo>
                  <a:pt x="834" y="44833"/>
                </a:lnTo>
                <a:cubicBezTo>
                  <a:pt x="67" y="45733"/>
                  <a:pt x="0" y="55407"/>
                  <a:pt x="0" y="55407"/>
                </a:cubicBezTo>
                <a:lnTo>
                  <a:pt x="12209" y="55407"/>
                </a:lnTo>
                <a:cubicBezTo>
                  <a:pt x="12209" y="55407"/>
                  <a:pt x="12109" y="45733"/>
                  <a:pt x="11375" y="44833"/>
                </a:cubicBezTo>
                <a:lnTo>
                  <a:pt x="11375" y="44666"/>
                </a:lnTo>
                <a:lnTo>
                  <a:pt x="54873" y="44666"/>
                </a:lnTo>
                <a:lnTo>
                  <a:pt x="54873" y="45400"/>
                </a:lnTo>
                <a:cubicBezTo>
                  <a:pt x="53805" y="46634"/>
                  <a:pt x="53705" y="55107"/>
                  <a:pt x="53705" y="55107"/>
                </a:cubicBezTo>
                <a:lnTo>
                  <a:pt x="70451" y="55107"/>
                </a:lnTo>
                <a:cubicBezTo>
                  <a:pt x="70451" y="55107"/>
                  <a:pt x="70384" y="51871"/>
                  <a:pt x="70117" y="49136"/>
                </a:cubicBezTo>
                <a:lnTo>
                  <a:pt x="73853" y="47735"/>
                </a:lnTo>
                <a:lnTo>
                  <a:pt x="73920" y="47735"/>
                </a:lnTo>
                <a:cubicBezTo>
                  <a:pt x="73953" y="47701"/>
                  <a:pt x="73987" y="47701"/>
                  <a:pt x="74020" y="47668"/>
                </a:cubicBezTo>
                <a:lnTo>
                  <a:pt x="76155" y="46834"/>
                </a:lnTo>
                <a:lnTo>
                  <a:pt x="76221" y="46834"/>
                </a:lnTo>
                <a:lnTo>
                  <a:pt x="76255" y="46801"/>
                </a:lnTo>
                <a:lnTo>
                  <a:pt x="81825" y="44732"/>
                </a:lnTo>
                <a:lnTo>
                  <a:pt x="87396" y="46801"/>
                </a:lnTo>
                <a:cubicBezTo>
                  <a:pt x="87396" y="46801"/>
                  <a:pt x="87396" y="46834"/>
                  <a:pt x="87429" y="46834"/>
                </a:cubicBezTo>
                <a:cubicBezTo>
                  <a:pt x="87452" y="46845"/>
                  <a:pt x="87463" y="46849"/>
                  <a:pt x="87469" y="46849"/>
                </a:cubicBezTo>
                <a:cubicBezTo>
                  <a:pt x="87481" y="46849"/>
                  <a:pt x="87474" y="46834"/>
                  <a:pt x="87496" y="46834"/>
                </a:cubicBezTo>
                <a:lnTo>
                  <a:pt x="89631" y="47668"/>
                </a:lnTo>
                <a:cubicBezTo>
                  <a:pt x="89664" y="47701"/>
                  <a:pt x="89698" y="47701"/>
                  <a:pt x="89731" y="47735"/>
                </a:cubicBezTo>
                <a:lnTo>
                  <a:pt x="89831" y="47735"/>
                </a:lnTo>
                <a:lnTo>
                  <a:pt x="93534" y="49202"/>
                </a:lnTo>
                <a:cubicBezTo>
                  <a:pt x="93267" y="51938"/>
                  <a:pt x="93234" y="55107"/>
                  <a:pt x="93234" y="55107"/>
                </a:cubicBezTo>
                <a:lnTo>
                  <a:pt x="109946" y="55107"/>
                </a:lnTo>
                <a:cubicBezTo>
                  <a:pt x="109946" y="55107"/>
                  <a:pt x="109845" y="46634"/>
                  <a:pt x="108778" y="45400"/>
                </a:cubicBezTo>
                <a:lnTo>
                  <a:pt x="108778" y="44632"/>
                </a:lnTo>
                <a:lnTo>
                  <a:pt x="152309" y="44632"/>
                </a:lnTo>
                <a:lnTo>
                  <a:pt x="152309" y="44833"/>
                </a:lnTo>
                <a:cubicBezTo>
                  <a:pt x="151542" y="45733"/>
                  <a:pt x="151475" y="55407"/>
                  <a:pt x="151475" y="55407"/>
                </a:cubicBezTo>
                <a:lnTo>
                  <a:pt x="163651" y="55407"/>
                </a:lnTo>
                <a:cubicBezTo>
                  <a:pt x="163651" y="55407"/>
                  <a:pt x="163584" y="45733"/>
                  <a:pt x="162817" y="44833"/>
                </a:cubicBezTo>
                <a:lnTo>
                  <a:pt x="162817" y="43031"/>
                </a:lnTo>
                <a:lnTo>
                  <a:pt x="161883" y="43031"/>
                </a:lnTo>
                <a:lnTo>
                  <a:pt x="161883" y="30522"/>
                </a:lnTo>
                <a:lnTo>
                  <a:pt x="160915" y="30389"/>
                </a:lnTo>
                <a:lnTo>
                  <a:pt x="157379" y="24718"/>
                </a:lnTo>
                <a:lnTo>
                  <a:pt x="154044" y="30389"/>
                </a:lnTo>
                <a:lnTo>
                  <a:pt x="153210" y="30522"/>
                </a:lnTo>
                <a:lnTo>
                  <a:pt x="153210" y="31957"/>
                </a:lnTo>
                <a:cubicBezTo>
                  <a:pt x="150468" y="33946"/>
                  <a:pt x="143996" y="37937"/>
                  <a:pt x="136133" y="37937"/>
                </a:cubicBezTo>
                <a:cubicBezTo>
                  <a:pt x="127254" y="37937"/>
                  <a:pt x="116601" y="32849"/>
                  <a:pt x="107544" y="14044"/>
                </a:cubicBezTo>
                <a:lnTo>
                  <a:pt x="107544" y="9140"/>
                </a:lnTo>
                <a:lnTo>
                  <a:pt x="106176" y="5738"/>
                </a:lnTo>
                <a:lnTo>
                  <a:pt x="105042" y="9240"/>
                </a:lnTo>
                <a:lnTo>
                  <a:pt x="101573" y="0"/>
                </a:lnTo>
                <a:lnTo>
                  <a:pt x="98104" y="9240"/>
                </a:lnTo>
                <a:lnTo>
                  <a:pt x="96769" y="5738"/>
                </a:lnTo>
                <a:lnTo>
                  <a:pt x="95635" y="9140"/>
                </a:lnTo>
                <a:lnTo>
                  <a:pt x="95635" y="11976"/>
                </a:lnTo>
                <a:lnTo>
                  <a:pt x="68016" y="11976"/>
                </a:lnTo>
                <a:lnTo>
                  <a:pt x="68016" y="9140"/>
                </a:lnTo>
                <a:lnTo>
                  <a:pt x="66681" y="5738"/>
                </a:lnTo>
                <a:lnTo>
                  <a:pt x="65547" y="9240"/>
                </a:lnTo>
                <a:lnTo>
                  <a:pt x="62078" y="0"/>
                </a:lnTo>
                <a:close/>
              </a:path>
            </a:pathLst>
          </a:custGeom>
          <a:solidFill>
            <a:srgbClr val="F16880">
              <a:alpha val="65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1886000" y="4549811"/>
            <a:ext cx="780740" cy="593687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8AACDD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 flipH="1">
            <a:off x="10" y="2823701"/>
            <a:ext cx="1730693" cy="2319798"/>
          </a:xfrm>
          <a:custGeom>
            <a:avLst/>
            <a:gdLst/>
            <a:ahLst/>
            <a:cxnLst/>
            <a:rect l="l" t="t" r="r" b="b"/>
            <a:pathLst>
              <a:path w="42531" h="57008" extrusionOk="0">
                <a:moveTo>
                  <a:pt x="38427" y="1"/>
                </a:moveTo>
                <a:lnTo>
                  <a:pt x="38127" y="5504"/>
                </a:lnTo>
                <a:lnTo>
                  <a:pt x="36393" y="8907"/>
                </a:lnTo>
                <a:lnTo>
                  <a:pt x="36393" y="9908"/>
                </a:lnTo>
                <a:lnTo>
                  <a:pt x="35892" y="9908"/>
                </a:lnTo>
                <a:lnTo>
                  <a:pt x="35892" y="10675"/>
                </a:lnTo>
                <a:lnTo>
                  <a:pt x="35726" y="10675"/>
                </a:lnTo>
                <a:lnTo>
                  <a:pt x="35726" y="13143"/>
                </a:lnTo>
                <a:lnTo>
                  <a:pt x="33924" y="13143"/>
                </a:lnTo>
                <a:lnTo>
                  <a:pt x="33924" y="16179"/>
                </a:lnTo>
                <a:lnTo>
                  <a:pt x="31356" y="18747"/>
                </a:lnTo>
                <a:lnTo>
                  <a:pt x="31356" y="20915"/>
                </a:lnTo>
                <a:lnTo>
                  <a:pt x="29354" y="20915"/>
                </a:lnTo>
                <a:lnTo>
                  <a:pt x="29354" y="35126"/>
                </a:lnTo>
                <a:lnTo>
                  <a:pt x="28320" y="35126"/>
                </a:lnTo>
                <a:lnTo>
                  <a:pt x="28320" y="34092"/>
                </a:lnTo>
                <a:lnTo>
                  <a:pt x="27686" y="34092"/>
                </a:lnTo>
                <a:lnTo>
                  <a:pt x="27686" y="30556"/>
                </a:lnTo>
                <a:lnTo>
                  <a:pt x="26919" y="30556"/>
                </a:lnTo>
                <a:lnTo>
                  <a:pt x="26919" y="13877"/>
                </a:lnTo>
                <a:lnTo>
                  <a:pt x="26319" y="13877"/>
                </a:lnTo>
                <a:lnTo>
                  <a:pt x="26319" y="10641"/>
                </a:lnTo>
                <a:lnTo>
                  <a:pt x="25418" y="10641"/>
                </a:lnTo>
                <a:lnTo>
                  <a:pt x="25418" y="8373"/>
                </a:lnTo>
                <a:lnTo>
                  <a:pt x="24651" y="8373"/>
                </a:lnTo>
                <a:lnTo>
                  <a:pt x="24651" y="6572"/>
                </a:lnTo>
                <a:lnTo>
                  <a:pt x="23850" y="6572"/>
                </a:lnTo>
                <a:lnTo>
                  <a:pt x="23850" y="5138"/>
                </a:lnTo>
                <a:lnTo>
                  <a:pt x="22449" y="3436"/>
                </a:lnTo>
                <a:lnTo>
                  <a:pt x="21048" y="5138"/>
                </a:lnTo>
                <a:lnTo>
                  <a:pt x="21048" y="6572"/>
                </a:lnTo>
                <a:lnTo>
                  <a:pt x="20281" y="6572"/>
                </a:lnTo>
                <a:lnTo>
                  <a:pt x="20281" y="8373"/>
                </a:lnTo>
                <a:lnTo>
                  <a:pt x="19481" y="8373"/>
                </a:lnTo>
                <a:lnTo>
                  <a:pt x="19481" y="10641"/>
                </a:lnTo>
                <a:lnTo>
                  <a:pt x="18580" y="10641"/>
                </a:lnTo>
                <a:lnTo>
                  <a:pt x="18580" y="13877"/>
                </a:lnTo>
                <a:lnTo>
                  <a:pt x="17980" y="13877"/>
                </a:lnTo>
                <a:lnTo>
                  <a:pt x="17980" y="30556"/>
                </a:lnTo>
                <a:lnTo>
                  <a:pt x="17212" y="30556"/>
                </a:lnTo>
                <a:lnTo>
                  <a:pt x="17212" y="34092"/>
                </a:lnTo>
                <a:lnTo>
                  <a:pt x="16579" y="34092"/>
                </a:lnTo>
                <a:lnTo>
                  <a:pt x="16579" y="35126"/>
                </a:lnTo>
                <a:lnTo>
                  <a:pt x="15544" y="35126"/>
                </a:lnTo>
                <a:lnTo>
                  <a:pt x="15544" y="26920"/>
                </a:lnTo>
                <a:lnTo>
                  <a:pt x="12609" y="26920"/>
                </a:lnTo>
                <a:lnTo>
                  <a:pt x="12609" y="18113"/>
                </a:lnTo>
                <a:lnTo>
                  <a:pt x="10941" y="18113"/>
                </a:lnTo>
                <a:lnTo>
                  <a:pt x="10941" y="12143"/>
                </a:lnTo>
                <a:lnTo>
                  <a:pt x="4937" y="12143"/>
                </a:lnTo>
                <a:lnTo>
                  <a:pt x="4937" y="18113"/>
                </a:lnTo>
                <a:lnTo>
                  <a:pt x="3269" y="18113"/>
                </a:lnTo>
                <a:lnTo>
                  <a:pt x="3269" y="26920"/>
                </a:lnTo>
                <a:lnTo>
                  <a:pt x="0" y="26920"/>
                </a:lnTo>
                <a:lnTo>
                  <a:pt x="0" y="57008"/>
                </a:lnTo>
                <a:lnTo>
                  <a:pt x="42530" y="57008"/>
                </a:lnTo>
                <a:lnTo>
                  <a:pt x="42530" y="13143"/>
                </a:lnTo>
                <a:lnTo>
                  <a:pt x="41063" y="13143"/>
                </a:lnTo>
                <a:lnTo>
                  <a:pt x="41063" y="10675"/>
                </a:lnTo>
                <a:lnTo>
                  <a:pt x="40896" y="10675"/>
                </a:lnTo>
                <a:lnTo>
                  <a:pt x="40896" y="9908"/>
                </a:lnTo>
                <a:lnTo>
                  <a:pt x="40462" y="9908"/>
                </a:lnTo>
                <a:lnTo>
                  <a:pt x="40462" y="8907"/>
                </a:lnTo>
                <a:lnTo>
                  <a:pt x="38728" y="5504"/>
                </a:lnTo>
                <a:lnTo>
                  <a:pt x="38427" y="1"/>
                </a:lnTo>
                <a:close/>
              </a:path>
            </a:pathLst>
          </a:custGeom>
          <a:solidFill>
            <a:srgbClr val="8AACDD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hasCustomPrompt="1"/>
          </p:nvPr>
        </p:nvSpPr>
        <p:spPr>
          <a:xfrm>
            <a:off x="1640775" y="1727200"/>
            <a:ext cx="5862300" cy="10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1640925" y="2809875"/>
            <a:ext cx="5862300" cy="3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522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5578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1">
  <p:cSld name="Title Only 01">
    <p:bg>
      <p:bgPr>
        <a:solidFill>
          <a:schemeClr val="dk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/>
          <p:nvPr/>
        </p:nvSpPr>
        <p:spPr>
          <a:xfrm>
            <a:off x="0" y="4026425"/>
            <a:ext cx="682315" cy="1112504"/>
          </a:xfrm>
          <a:custGeom>
            <a:avLst/>
            <a:gdLst/>
            <a:ahLst/>
            <a:cxnLst/>
            <a:rect l="l" t="t" r="r" b="b"/>
            <a:pathLst>
              <a:path w="12143" h="9675" extrusionOk="0">
                <a:moveTo>
                  <a:pt x="1" y="0"/>
                </a:moveTo>
                <a:lnTo>
                  <a:pt x="1" y="9674"/>
                </a:lnTo>
                <a:lnTo>
                  <a:pt x="12143" y="9674"/>
                </a:lnTo>
                <a:lnTo>
                  <a:pt x="1214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3"/>
          <p:cNvSpPr/>
          <p:nvPr/>
        </p:nvSpPr>
        <p:spPr>
          <a:xfrm>
            <a:off x="521125" y="4544650"/>
            <a:ext cx="489228" cy="594265"/>
          </a:xfrm>
          <a:custGeom>
            <a:avLst/>
            <a:gdLst/>
            <a:ahLst/>
            <a:cxnLst/>
            <a:rect l="l" t="t" r="r" b="b"/>
            <a:pathLst>
              <a:path w="6339" h="10576" extrusionOk="0">
                <a:moveTo>
                  <a:pt x="0" y="1"/>
                </a:moveTo>
                <a:lnTo>
                  <a:pt x="0" y="10575"/>
                </a:lnTo>
                <a:lnTo>
                  <a:pt x="6338" y="10575"/>
                </a:lnTo>
                <a:lnTo>
                  <a:pt x="6338" y="1"/>
                </a:lnTo>
                <a:close/>
              </a:path>
            </a:pathLst>
          </a:custGeom>
          <a:solidFill>
            <a:srgbClr val="F6B26B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"/>
          <p:cNvSpPr/>
          <p:nvPr/>
        </p:nvSpPr>
        <p:spPr>
          <a:xfrm>
            <a:off x="1268934" y="4731056"/>
            <a:ext cx="354278" cy="412435"/>
          </a:xfrm>
          <a:custGeom>
            <a:avLst/>
            <a:gdLst/>
            <a:ahLst/>
            <a:cxnLst/>
            <a:rect l="l" t="t" r="r" b="b"/>
            <a:pathLst>
              <a:path w="6305" h="7340" extrusionOk="0">
                <a:moveTo>
                  <a:pt x="0" y="0"/>
                </a:moveTo>
                <a:lnTo>
                  <a:pt x="0" y="7339"/>
                </a:lnTo>
                <a:lnTo>
                  <a:pt x="6305" y="7339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3"/>
          <p:cNvSpPr/>
          <p:nvPr/>
        </p:nvSpPr>
        <p:spPr>
          <a:xfrm>
            <a:off x="1485900" y="4431950"/>
            <a:ext cx="354292" cy="711551"/>
          </a:xfrm>
          <a:custGeom>
            <a:avLst/>
            <a:gdLst/>
            <a:ahLst/>
            <a:cxnLst/>
            <a:rect l="l" t="t" r="r" b="b"/>
            <a:pathLst>
              <a:path w="21816" h="2703" extrusionOk="0">
                <a:moveTo>
                  <a:pt x="0" y="0"/>
                </a:moveTo>
                <a:lnTo>
                  <a:pt x="0" y="2702"/>
                </a:lnTo>
                <a:lnTo>
                  <a:pt x="21816" y="2702"/>
                </a:lnTo>
                <a:lnTo>
                  <a:pt x="21816" y="0"/>
                </a:lnTo>
                <a:close/>
              </a:path>
            </a:pathLst>
          </a:custGeom>
          <a:solidFill>
            <a:srgbClr val="F6B26B">
              <a:alpha val="7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8039950" y="4454525"/>
            <a:ext cx="354310" cy="711557"/>
          </a:xfrm>
          <a:custGeom>
            <a:avLst/>
            <a:gdLst/>
            <a:ahLst/>
            <a:cxnLst/>
            <a:rect l="l" t="t" r="r" b="b"/>
            <a:pathLst>
              <a:path w="8707" h="8307" extrusionOk="0">
                <a:moveTo>
                  <a:pt x="0" y="0"/>
                </a:moveTo>
                <a:lnTo>
                  <a:pt x="0" y="8306"/>
                </a:lnTo>
                <a:lnTo>
                  <a:pt x="8706" y="8306"/>
                </a:lnTo>
                <a:lnTo>
                  <a:pt x="8706" y="0"/>
                </a:lnTo>
                <a:close/>
              </a:path>
            </a:pathLst>
          </a:custGeom>
          <a:solidFill>
            <a:srgbClr val="E06666">
              <a:alpha val="76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3"/>
          <p:cNvSpPr/>
          <p:nvPr/>
        </p:nvSpPr>
        <p:spPr>
          <a:xfrm>
            <a:off x="8478100" y="4026421"/>
            <a:ext cx="567479" cy="1139658"/>
          </a:xfrm>
          <a:custGeom>
            <a:avLst/>
            <a:gdLst/>
            <a:ahLst/>
            <a:cxnLst/>
            <a:rect l="l" t="t" r="r" b="b"/>
            <a:pathLst>
              <a:path w="8707" h="8307" extrusionOk="0">
                <a:moveTo>
                  <a:pt x="0" y="0"/>
                </a:moveTo>
                <a:lnTo>
                  <a:pt x="0" y="8306"/>
                </a:lnTo>
                <a:lnTo>
                  <a:pt x="8706" y="8306"/>
                </a:lnTo>
                <a:lnTo>
                  <a:pt x="8706" y="0"/>
                </a:lnTo>
                <a:close/>
              </a:path>
            </a:pathLst>
          </a:custGeom>
          <a:solidFill>
            <a:srgbClr val="E06666">
              <a:alpha val="76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3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1726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01">
  <p:cSld name="Title and Four Columns 01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 hasCustomPrompt="1"/>
          </p:nvPr>
        </p:nvSpPr>
        <p:spPr>
          <a:xfrm>
            <a:off x="5715150" y="311312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1"/>
          </p:nvPr>
        </p:nvSpPr>
        <p:spPr>
          <a:xfrm>
            <a:off x="5715125" y="348282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title" idx="2" hasCustomPrompt="1"/>
          </p:nvPr>
        </p:nvSpPr>
        <p:spPr>
          <a:xfrm>
            <a:off x="5715150" y="159967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3"/>
          </p:nvPr>
        </p:nvSpPr>
        <p:spPr>
          <a:xfrm>
            <a:off x="5715125" y="196937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title" idx="4" hasCustomPrompt="1"/>
          </p:nvPr>
        </p:nvSpPr>
        <p:spPr>
          <a:xfrm>
            <a:off x="816750" y="311312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5"/>
          </p:nvPr>
        </p:nvSpPr>
        <p:spPr>
          <a:xfrm>
            <a:off x="816725" y="348282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title" idx="6" hasCustomPrompt="1"/>
          </p:nvPr>
        </p:nvSpPr>
        <p:spPr>
          <a:xfrm>
            <a:off x="816750" y="159967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7"/>
          </p:nvPr>
        </p:nvSpPr>
        <p:spPr>
          <a:xfrm>
            <a:off x="816725" y="196937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ctrTitle" idx="8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/>
          <p:nvPr/>
        </p:nvSpPr>
        <p:spPr>
          <a:xfrm>
            <a:off x="3535763" y="1130838"/>
            <a:ext cx="2118004" cy="4029339"/>
          </a:xfrm>
          <a:custGeom>
            <a:avLst/>
            <a:gdLst/>
            <a:ahLst/>
            <a:cxnLst/>
            <a:rect l="l" t="t" r="r" b="b"/>
            <a:pathLst>
              <a:path w="55587" h="105750" extrusionOk="0">
                <a:moveTo>
                  <a:pt x="27070" y="45968"/>
                </a:moveTo>
                <a:cubicBezTo>
                  <a:pt x="27402" y="48020"/>
                  <a:pt x="28065" y="55595"/>
                  <a:pt x="28367" y="59608"/>
                </a:cubicBezTo>
                <a:lnTo>
                  <a:pt x="26044" y="59638"/>
                </a:lnTo>
                <a:cubicBezTo>
                  <a:pt x="26285" y="56289"/>
                  <a:pt x="27070" y="45998"/>
                  <a:pt x="27070" y="45998"/>
                </a:cubicBezTo>
                <a:lnTo>
                  <a:pt x="27070" y="45968"/>
                </a:lnTo>
                <a:close/>
                <a:moveTo>
                  <a:pt x="29454" y="68028"/>
                </a:moveTo>
                <a:cubicBezTo>
                  <a:pt x="29755" y="69597"/>
                  <a:pt x="30118" y="71136"/>
                  <a:pt x="30510" y="72705"/>
                </a:cubicBezTo>
                <a:cubicBezTo>
                  <a:pt x="31083" y="74908"/>
                  <a:pt x="31717" y="77141"/>
                  <a:pt x="32441" y="79314"/>
                </a:cubicBezTo>
                <a:lnTo>
                  <a:pt x="22332" y="79435"/>
                </a:lnTo>
                <a:cubicBezTo>
                  <a:pt x="23026" y="77232"/>
                  <a:pt x="23629" y="74999"/>
                  <a:pt x="24142" y="72765"/>
                </a:cubicBezTo>
                <a:cubicBezTo>
                  <a:pt x="24505" y="71196"/>
                  <a:pt x="24837" y="69627"/>
                  <a:pt x="25138" y="68058"/>
                </a:cubicBezTo>
                <a:lnTo>
                  <a:pt x="29454" y="68028"/>
                </a:lnTo>
                <a:close/>
                <a:moveTo>
                  <a:pt x="26708" y="1"/>
                </a:moveTo>
                <a:cubicBezTo>
                  <a:pt x="26677" y="1"/>
                  <a:pt x="26647" y="23"/>
                  <a:pt x="26647" y="69"/>
                </a:cubicBezTo>
                <a:lnTo>
                  <a:pt x="26466" y="4112"/>
                </a:lnTo>
                <a:cubicBezTo>
                  <a:pt x="26225" y="4233"/>
                  <a:pt x="26044" y="4475"/>
                  <a:pt x="26044" y="4746"/>
                </a:cubicBezTo>
                <a:lnTo>
                  <a:pt x="26044" y="5259"/>
                </a:lnTo>
                <a:lnTo>
                  <a:pt x="25591" y="5259"/>
                </a:lnTo>
                <a:cubicBezTo>
                  <a:pt x="25507" y="4951"/>
                  <a:pt x="25241" y="4773"/>
                  <a:pt x="24938" y="4773"/>
                </a:cubicBezTo>
                <a:cubicBezTo>
                  <a:pt x="24914" y="4773"/>
                  <a:pt x="24891" y="4774"/>
                  <a:pt x="24867" y="4776"/>
                </a:cubicBezTo>
                <a:cubicBezTo>
                  <a:pt x="24535" y="4837"/>
                  <a:pt x="24324" y="5139"/>
                  <a:pt x="24324" y="5470"/>
                </a:cubicBezTo>
                <a:lnTo>
                  <a:pt x="24324" y="5983"/>
                </a:lnTo>
                <a:lnTo>
                  <a:pt x="23780" y="5983"/>
                </a:lnTo>
                <a:lnTo>
                  <a:pt x="23780" y="6557"/>
                </a:lnTo>
                <a:lnTo>
                  <a:pt x="23328" y="6557"/>
                </a:lnTo>
                <a:lnTo>
                  <a:pt x="23358" y="9514"/>
                </a:lnTo>
                <a:cubicBezTo>
                  <a:pt x="23931" y="9514"/>
                  <a:pt x="24414" y="9997"/>
                  <a:pt x="24384" y="10570"/>
                </a:cubicBezTo>
                <a:lnTo>
                  <a:pt x="23599" y="33294"/>
                </a:lnTo>
                <a:lnTo>
                  <a:pt x="23479" y="36553"/>
                </a:lnTo>
                <a:cubicBezTo>
                  <a:pt x="23448" y="37609"/>
                  <a:pt x="23388" y="38695"/>
                  <a:pt x="23358" y="39782"/>
                </a:cubicBezTo>
                <a:cubicBezTo>
                  <a:pt x="23237" y="41924"/>
                  <a:pt x="23116" y="44067"/>
                  <a:pt x="22966" y="46210"/>
                </a:cubicBezTo>
                <a:cubicBezTo>
                  <a:pt x="22634" y="50495"/>
                  <a:pt x="22151" y="54750"/>
                  <a:pt x="21487" y="58944"/>
                </a:cubicBezTo>
                <a:lnTo>
                  <a:pt x="21366" y="59669"/>
                </a:lnTo>
                <a:lnTo>
                  <a:pt x="19314" y="59669"/>
                </a:lnTo>
                <a:lnTo>
                  <a:pt x="19918" y="61721"/>
                </a:lnTo>
                <a:cubicBezTo>
                  <a:pt x="20038" y="62173"/>
                  <a:pt x="20370" y="62535"/>
                  <a:pt x="20793" y="62747"/>
                </a:cubicBezTo>
                <a:cubicBezTo>
                  <a:pt x="20219" y="65644"/>
                  <a:pt x="19556" y="68510"/>
                  <a:pt x="18741" y="71347"/>
                </a:cubicBezTo>
                <a:cubicBezTo>
                  <a:pt x="17956" y="74093"/>
                  <a:pt x="17021" y="76809"/>
                  <a:pt x="15964" y="79465"/>
                </a:cubicBezTo>
                <a:lnTo>
                  <a:pt x="13460" y="79495"/>
                </a:lnTo>
                <a:lnTo>
                  <a:pt x="13460" y="80189"/>
                </a:lnTo>
                <a:lnTo>
                  <a:pt x="14003" y="80189"/>
                </a:lnTo>
                <a:lnTo>
                  <a:pt x="14033" y="83901"/>
                </a:lnTo>
                <a:cubicBezTo>
                  <a:pt x="13249" y="85530"/>
                  <a:pt x="12434" y="87100"/>
                  <a:pt x="11559" y="88669"/>
                </a:cubicBezTo>
                <a:lnTo>
                  <a:pt x="10774" y="89997"/>
                </a:lnTo>
                <a:cubicBezTo>
                  <a:pt x="10623" y="90238"/>
                  <a:pt x="10502" y="90449"/>
                  <a:pt x="10352" y="90661"/>
                </a:cubicBezTo>
                <a:lnTo>
                  <a:pt x="9929" y="91324"/>
                </a:lnTo>
                <a:lnTo>
                  <a:pt x="8209" y="94071"/>
                </a:lnTo>
                <a:lnTo>
                  <a:pt x="3501" y="101615"/>
                </a:lnTo>
                <a:lnTo>
                  <a:pt x="2747" y="102580"/>
                </a:lnTo>
                <a:lnTo>
                  <a:pt x="2355" y="102580"/>
                </a:lnTo>
                <a:lnTo>
                  <a:pt x="1" y="105749"/>
                </a:lnTo>
                <a:lnTo>
                  <a:pt x="14667" y="105689"/>
                </a:lnTo>
                <a:lnTo>
                  <a:pt x="12826" y="102490"/>
                </a:lnTo>
                <a:lnTo>
                  <a:pt x="12404" y="102490"/>
                </a:lnTo>
                <a:lnTo>
                  <a:pt x="11891" y="101524"/>
                </a:lnTo>
                <a:lnTo>
                  <a:pt x="14094" y="97662"/>
                </a:lnTo>
                <a:lnTo>
                  <a:pt x="14908" y="96243"/>
                </a:lnTo>
                <a:cubicBezTo>
                  <a:pt x="15180" y="95760"/>
                  <a:pt x="15451" y="95308"/>
                  <a:pt x="15723" y="94795"/>
                </a:cubicBezTo>
                <a:lnTo>
                  <a:pt x="16146" y="94040"/>
                </a:lnTo>
                <a:cubicBezTo>
                  <a:pt x="16176" y="94010"/>
                  <a:pt x="16176" y="93980"/>
                  <a:pt x="16206" y="93950"/>
                </a:cubicBezTo>
                <a:cubicBezTo>
                  <a:pt x="19051" y="90120"/>
                  <a:pt x="23355" y="88195"/>
                  <a:pt x="27662" y="88195"/>
                </a:cubicBezTo>
                <a:cubicBezTo>
                  <a:pt x="31806" y="88195"/>
                  <a:pt x="35953" y="89977"/>
                  <a:pt x="38809" y="93558"/>
                </a:cubicBezTo>
                <a:lnTo>
                  <a:pt x="38959" y="93829"/>
                </a:lnTo>
                <a:lnTo>
                  <a:pt x="39382" y="94553"/>
                </a:lnTo>
                <a:cubicBezTo>
                  <a:pt x="39653" y="95036"/>
                  <a:pt x="39955" y="95489"/>
                  <a:pt x="40227" y="95972"/>
                </a:cubicBezTo>
                <a:lnTo>
                  <a:pt x="41072" y="97360"/>
                </a:lnTo>
                <a:lnTo>
                  <a:pt x="43456" y="101192"/>
                </a:lnTo>
                <a:lnTo>
                  <a:pt x="42943" y="102158"/>
                </a:lnTo>
                <a:lnTo>
                  <a:pt x="42520" y="102188"/>
                </a:lnTo>
                <a:lnTo>
                  <a:pt x="40830" y="105447"/>
                </a:lnTo>
                <a:lnTo>
                  <a:pt x="40830" y="105447"/>
                </a:lnTo>
                <a:lnTo>
                  <a:pt x="55587" y="105327"/>
                </a:lnTo>
                <a:lnTo>
                  <a:pt x="52931" y="101947"/>
                </a:lnTo>
                <a:lnTo>
                  <a:pt x="52539" y="101947"/>
                </a:lnTo>
                <a:lnTo>
                  <a:pt x="46866" y="93708"/>
                </a:lnTo>
                <a:lnTo>
                  <a:pt x="45085" y="90992"/>
                </a:lnTo>
                <a:lnTo>
                  <a:pt x="44663" y="90329"/>
                </a:lnTo>
                <a:cubicBezTo>
                  <a:pt x="44512" y="90117"/>
                  <a:pt x="44391" y="89906"/>
                  <a:pt x="44240" y="89695"/>
                </a:cubicBezTo>
                <a:lnTo>
                  <a:pt x="43426" y="88367"/>
                </a:lnTo>
                <a:cubicBezTo>
                  <a:pt x="42369" y="86587"/>
                  <a:pt x="41374" y="84746"/>
                  <a:pt x="40468" y="82875"/>
                </a:cubicBezTo>
                <a:lnTo>
                  <a:pt x="40348" y="82573"/>
                </a:lnTo>
                <a:lnTo>
                  <a:pt x="40317" y="79948"/>
                </a:lnTo>
                <a:lnTo>
                  <a:pt x="40770" y="79948"/>
                </a:lnTo>
                <a:lnTo>
                  <a:pt x="40770" y="79254"/>
                </a:lnTo>
                <a:lnTo>
                  <a:pt x="38839" y="79284"/>
                </a:lnTo>
                <a:cubicBezTo>
                  <a:pt x="37722" y="76628"/>
                  <a:pt x="36756" y="73942"/>
                  <a:pt x="35912" y="71196"/>
                </a:cubicBezTo>
                <a:cubicBezTo>
                  <a:pt x="35067" y="68390"/>
                  <a:pt x="34312" y="65523"/>
                  <a:pt x="33709" y="62656"/>
                </a:cubicBezTo>
                <a:cubicBezTo>
                  <a:pt x="34101" y="62445"/>
                  <a:pt x="34433" y="62053"/>
                  <a:pt x="34554" y="61600"/>
                </a:cubicBezTo>
                <a:lnTo>
                  <a:pt x="35127" y="59548"/>
                </a:lnTo>
                <a:lnTo>
                  <a:pt x="33075" y="59548"/>
                </a:lnTo>
                <a:lnTo>
                  <a:pt x="32924" y="58854"/>
                </a:lnTo>
                <a:cubicBezTo>
                  <a:pt x="32170" y="54659"/>
                  <a:pt x="31626" y="50404"/>
                  <a:pt x="31204" y="46149"/>
                </a:cubicBezTo>
                <a:cubicBezTo>
                  <a:pt x="30993" y="44007"/>
                  <a:pt x="30842" y="41864"/>
                  <a:pt x="30691" y="39721"/>
                </a:cubicBezTo>
                <a:cubicBezTo>
                  <a:pt x="30631" y="38635"/>
                  <a:pt x="30570" y="37579"/>
                  <a:pt x="30510" y="36493"/>
                </a:cubicBezTo>
                <a:lnTo>
                  <a:pt x="30329" y="33233"/>
                </a:lnTo>
                <a:lnTo>
                  <a:pt x="29061" y="10540"/>
                </a:lnTo>
                <a:cubicBezTo>
                  <a:pt x="29031" y="9967"/>
                  <a:pt x="29514" y="9484"/>
                  <a:pt x="30087" y="9454"/>
                </a:cubicBezTo>
                <a:lnTo>
                  <a:pt x="30178" y="9454"/>
                </a:lnTo>
                <a:lnTo>
                  <a:pt x="30148" y="6527"/>
                </a:lnTo>
                <a:lnTo>
                  <a:pt x="29695" y="6527"/>
                </a:lnTo>
                <a:lnTo>
                  <a:pt x="29695" y="5953"/>
                </a:lnTo>
                <a:lnTo>
                  <a:pt x="29152" y="5953"/>
                </a:lnTo>
                <a:lnTo>
                  <a:pt x="29152" y="5440"/>
                </a:lnTo>
                <a:cubicBezTo>
                  <a:pt x="29152" y="5108"/>
                  <a:pt x="28910" y="4807"/>
                  <a:pt x="28609" y="4746"/>
                </a:cubicBezTo>
                <a:cubicBezTo>
                  <a:pt x="28588" y="4744"/>
                  <a:pt x="28566" y="4743"/>
                  <a:pt x="28546" y="4743"/>
                </a:cubicBezTo>
                <a:cubicBezTo>
                  <a:pt x="28239" y="4743"/>
                  <a:pt x="27969" y="4947"/>
                  <a:pt x="27884" y="5229"/>
                </a:cubicBezTo>
                <a:lnTo>
                  <a:pt x="27462" y="5229"/>
                </a:lnTo>
                <a:lnTo>
                  <a:pt x="27462" y="4716"/>
                </a:lnTo>
                <a:cubicBezTo>
                  <a:pt x="27462" y="4444"/>
                  <a:pt x="27311" y="4203"/>
                  <a:pt x="27039" y="4112"/>
                </a:cubicBezTo>
                <a:lnTo>
                  <a:pt x="26768" y="69"/>
                </a:lnTo>
                <a:cubicBezTo>
                  <a:pt x="26768" y="23"/>
                  <a:pt x="26738" y="1"/>
                  <a:pt x="26708" y="1"/>
                </a:cubicBezTo>
                <a:close/>
              </a:path>
            </a:pathLst>
          </a:custGeom>
          <a:solidFill>
            <a:srgbClr val="8AACDD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725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4050" y="445025"/>
            <a:ext cx="782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4050" y="1152475"/>
            <a:ext cx="7826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"/>
              <a:buChar char="●"/>
              <a:defRPr sz="18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●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●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app.powerbi.com/groups/me/apps/8e6ba15d-1ed2-45c4-b5fb-ebcd539b8a61/dashboards/cca3d8c6-a7c0-4461-994a-9384c438bfe1?ctid=d4e104e3-ae7d-4371-a239-745aa8960cc9&amp;experience=power-bi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medium.com/@UpOutNYC/cool-map-overlays-show-nyc-s-size-compared-to-other-major-cities-6244dc2616f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ysarahmadbhat/airbnb-listings-reviews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slideLayout" Target="../slideLayouts/slideLayout19.xml"/><Relationship Id="rId7" Type="http://schemas.openxmlformats.org/officeDocument/2006/relationships/hyperlink" Target="mailto:jgarrison@dev-10.com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mailto:jhoffman@dev-10.com" TargetMode="External"/><Relationship Id="rId5" Type="http://schemas.openxmlformats.org/officeDocument/2006/relationships/hyperlink" Target="http://www.linkedin.com/in/Jessica-L-Hoffman" TargetMode="External"/><Relationship Id="rId10" Type="http://schemas.openxmlformats.org/officeDocument/2006/relationships/image" Target="../media/image71.png"/><Relationship Id="rId4" Type="http://schemas.openxmlformats.org/officeDocument/2006/relationships/notesSlide" Target="../notesSlides/notesSlide47.xml"/><Relationship Id="rId9" Type="http://schemas.openxmlformats.org/officeDocument/2006/relationships/hyperlink" Target="https://github.com/garris9/AirJnJ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.png"/><Relationship Id="rId7" Type="http://schemas.openxmlformats.org/officeDocument/2006/relationships/slide" Target="slide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80.png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3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4195200" cy="16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Airbnb Market Analysis &amp; Pricing Optimization </a:t>
            </a:r>
            <a:endParaRPr/>
          </a:p>
        </p:txBody>
      </p:sp>
      <p:sp>
        <p:nvSpPr>
          <p:cNvPr id="442" name="Google Shape;442;p33"/>
          <p:cNvSpPr txBox="1">
            <a:spLocks noGrp="1"/>
          </p:cNvSpPr>
          <p:nvPr>
            <p:ph type="subTitle" idx="1"/>
          </p:nvPr>
        </p:nvSpPr>
        <p:spPr>
          <a:xfrm>
            <a:off x="713225" y="2186500"/>
            <a:ext cx="4195200" cy="12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Dev10</a:t>
            </a:r>
            <a:r>
              <a:rPr lang="en" dirty="0">
                <a:solidFill>
                  <a:schemeClr val="lt1"/>
                </a:solidFill>
              </a:rPr>
              <a:t> </a:t>
            </a:r>
            <a:r>
              <a:rPr lang="en" dirty="0">
                <a:solidFill>
                  <a:schemeClr val="accent2"/>
                </a:solidFill>
              </a:rPr>
              <a:t>Capstone</a:t>
            </a:r>
            <a:endParaRPr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AirJNJ</a:t>
            </a:r>
            <a:endParaRPr dirty="0"/>
          </a:p>
        </p:txBody>
      </p:sp>
      <p:sp>
        <p:nvSpPr>
          <p:cNvPr id="443" name="Google Shape;443;p33"/>
          <p:cNvSpPr txBox="1">
            <a:spLocks noGrp="1"/>
          </p:cNvSpPr>
          <p:nvPr>
            <p:ph type="subTitle" idx="2"/>
          </p:nvPr>
        </p:nvSpPr>
        <p:spPr>
          <a:xfrm>
            <a:off x="713225" y="3319925"/>
            <a:ext cx="41952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Cohort #50: Feb - May 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905;p82">
            <a:extLst>
              <a:ext uri="{FF2B5EF4-FFF2-40B4-BE49-F238E27FC236}">
                <a16:creationId xmlns:a16="http://schemas.microsoft.com/office/drawing/2014/main" id="{D546D190-3061-BF37-7B4D-B6BAE215586E}"/>
              </a:ext>
            </a:extLst>
          </p:cNvPr>
          <p:cNvSpPr/>
          <p:nvPr/>
        </p:nvSpPr>
        <p:spPr>
          <a:xfrm>
            <a:off x="5562427" y="1427938"/>
            <a:ext cx="1760724" cy="1617104"/>
          </a:xfrm>
          <a:custGeom>
            <a:avLst/>
            <a:gdLst/>
            <a:ahLst/>
            <a:cxnLst/>
            <a:rect l="l" t="t" r="r" b="b"/>
            <a:pathLst>
              <a:path w="6592" h="6278" extrusionOk="0">
                <a:moveTo>
                  <a:pt x="3829" y="0"/>
                </a:moveTo>
                <a:lnTo>
                  <a:pt x="3808" y="42"/>
                </a:lnTo>
                <a:lnTo>
                  <a:pt x="3599" y="105"/>
                </a:lnTo>
                <a:lnTo>
                  <a:pt x="3578" y="63"/>
                </a:lnTo>
                <a:lnTo>
                  <a:pt x="3390" y="168"/>
                </a:lnTo>
                <a:lnTo>
                  <a:pt x="3369" y="272"/>
                </a:lnTo>
                <a:lnTo>
                  <a:pt x="3390" y="398"/>
                </a:lnTo>
                <a:lnTo>
                  <a:pt x="3348" y="607"/>
                </a:lnTo>
                <a:lnTo>
                  <a:pt x="3181" y="796"/>
                </a:lnTo>
                <a:lnTo>
                  <a:pt x="3181" y="837"/>
                </a:lnTo>
                <a:lnTo>
                  <a:pt x="2992" y="900"/>
                </a:lnTo>
                <a:lnTo>
                  <a:pt x="2888" y="900"/>
                </a:lnTo>
                <a:lnTo>
                  <a:pt x="2783" y="879"/>
                </a:lnTo>
                <a:lnTo>
                  <a:pt x="2574" y="1005"/>
                </a:lnTo>
                <a:lnTo>
                  <a:pt x="2532" y="1089"/>
                </a:lnTo>
                <a:lnTo>
                  <a:pt x="2574" y="1151"/>
                </a:lnTo>
                <a:lnTo>
                  <a:pt x="2658" y="1193"/>
                </a:lnTo>
                <a:lnTo>
                  <a:pt x="2532" y="1298"/>
                </a:lnTo>
                <a:lnTo>
                  <a:pt x="2365" y="1319"/>
                </a:lnTo>
                <a:lnTo>
                  <a:pt x="2134" y="1298"/>
                </a:lnTo>
                <a:lnTo>
                  <a:pt x="2030" y="1235"/>
                </a:lnTo>
                <a:lnTo>
                  <a:pt x="1946" y="1298"/>
                </a:lnTo>
                <a:lnTo>
                  <a:pt x="1925" y="1214"/>
                </a:lnTo>
                <a:lnTo>
                  <a:pt x="1841" y="1151"/>
                </a:lnTo>
                <a:lnTo>
                  <a:pt x="1883" y="1047"/>
                </a:lnTo>
                <a:lnTo>
                  <a:pt x="1800" y="1026"/>
                </a:lnTo>
                <a:lnTo>
                  <a:pt x="1695" y="1047"/>
                </a:lnTo>
                <a:lnTo>
                  <a:pt x="1569" y="1047"/>
                </a:lnTo>
                <a:lnTo>
                  <a:pt x="1507" y="1026"/>
                </a:lnTo>
                <a:lnTo>
                  <a:pt x="1528" y="1151"/>
                </a:lnTo>
                <a:lnTo>
                  <a:pt x="1507" y="1214"/>
                </a:lnTo>
                <a:lnTo>
                  <a:pt x="1716" y="1402"/>
                </a:lnTo>
                <a:lnTo>
                  <a:pt x="1674" y="1444"/>
                </a:lnTo>
                <a:lnTo>
                  <a:pt x="1695" y="1528"/>
                </a:lnTo>
                <a:lnTo>
                  <a:pt x="1695" y="1633"/>
                </a:lnTo>
                <a:lnTo>
                  <a:pt x="1737" y="1716"/>
                </a:lnTo>
                <a:lnTo>
                  <a:pt x="1737" y="1821"/>
                </a:lnTo>
                <a:lnTo>
                  <a:pt x="1569" y="1779"/>
                </a:lnTo>
                <a:lnTo>
                  <a:pt x="1465" y="1821"/>
                </a:lnTo>
                <a:lnTo>
                  <a:pt x="1381" y="1779"/>
                </a:lnTo>
                <a:lnTo>
                  <a:pt x="1277" y="1821"/>
                </a:lnTo>
                <a:lnTo>
                  <a:pt x="1256" y="1758"/>
                </a:lnTo>
                <a:lnTo>
                  <a:pt x="1109" y="1863"/>
                </a:lnTo>
                <a:lnTo>
                  <a:pt x="963" y="1653"/>
                </a:lnTo>
                <a:lnTo>
                  <a:pt x="858" y="1633"/>
                </a:lnTo>
                <a:lnTo>
                  <a:pt x="733" y="1653"/>
                </a:lnTo>
                <a:lnTo>
                  <a:pt x="628" y="1758"/>
                </a:lnTo>
                <a:lnTo>
                  <a:pt x="565" y="1737"/>
                </a:lnTo>
                <a:lnTo>
                  <a:pt x="481" y="1779"/>
                </a:lnTo>
                <a:lnTo>
                  <a:pt x="440" y="1758"/>
                </a:lnTo>
                <a:lnTo>
                  <a:pt x="335" y="1758"/>
                </a:lnTo>
                <a:lnTo>
                  <a:pt x="251" y="1842"/>
                </a:lnTo>
                <a:lnTo>
                  <a:pt x="63" y="1863"/>
                </a:lnTo>
                <a:lnTo>
                  <a:pt x="0" y="1946"/>
                </a:lnTo>
                <a:lnTo>
                  <a:pt x="42" y="2030"/>
                </a:lnTo>
                <a:lnTo>
                  <a:pt x="147" y="1988"/>
                </a:lnTo>
                <a:lnTo>
                  <a:pt x="251" y="2030"/>
                </a:lnTo>
                <a:lnTo>
                  <a:pt x="272" y="2051"/>
                </a:lnTo>
                <a:lnTo>
                  <a:pt x="272" y="2051"/>
                </a:lnTo>
                <a:lnTo>
                  <a:pt x="147" y="2030"/>
                </a:lnTo>
                <a:lnTo>
                  <a:pt x="105" y="2051"/>
                </a:lnTo>
                <a:lnTo>
                  <a:pt x="126" y="2156"/>
                </a:lnTo>
                <a:lnTo>
                  <a:pt x="168" y="2072"/>
                </a:lnTo>
                <a:lnTo>
                  <a:pt x="230" y="2093"/>
                </a:lnTo>
                <a:lnTo>
                  <a:pt x="251" y="2177"/>
                </a:lnTo>
                <a:lnTo>
                  <a:pt x="209" y="2197"/>
                </a:lnTo>
                <a:lnTo>
                  <a:pt x="105" y="2239"/>
                </a:lnTo>
                <a:lnTo>
                  <a:pt x="105" y="2260"/>
                </a:lnTo>
                <a:lnTo>
                  <a:pt x="209" y="2260"/>
                </a:lnTo>
                <a:lnTo>
                  <a:pt x="230" y="2386"/>
                </a:lnTo>
                <a:lnTo>
                  <a:pt x="230" y="2469"/>
                </a:lnTo>
                <a:lnTo>
                  <a:pt x="335" y="2386"/>
                </a:lnTo>
                <a:lnTo>
                  <a:pt x="481" y="2386"/>
                </a:lnTo>
                <a:lnTo>
                  <a:pt x="670" y="2469"/>
                </a:lnTo>
                <a:lnTo>
                  <a:pt x="733" y="2511"/>
                </a:lnTo>
                <a:lnTo>
                  <a:pt x="774" y="2511"/>
                </a:lnTo>
                <a:lnTo>
                  <a:pt x="900" y="2595"/>
                </a:lnTo>
                <a:lnTo>
                  <a:pt x="1005" y="2511"/>
                </a:lnTo>
                <a:lnTo>
                  <a:pt x="1067" y="2553"/>
                </a:lnTo>
                <a:lnTo>
                  <a:pt x="1046" y="2595"/>
                </a:lnTo>
                <a:lnTo>
                  <a:pt x="1067" y="2658"/>
                </a:lnTo>
                <a:lnTo>
                  <a:pt x="1172" y="2595"/>
                </a:lnTo>
                <a:lnTo>
                  <a:pt x="1214" y="2658"/>
                </a:lnTo>
                <a:lnTo>
                  <a:pt x="1172" y="2762"/>
                </a:lnTo>
                <a:lnTo>
                  <a:pt x="1214" y="2825"/>
                </a:lnTo>
                <a:lnTo>
                  <a:pt x="1297" y="2825"/>
                </a:lnTo>
                <a:lnTo>
                  <a:pt x="1402" y="2783"/>
                </a:lnTo>
                <a:lnTo>
                  <a:pt x="1528" y="2783"/>
                </a:lnTo>
                <a:lnTo>
                  <a:pt x="1611" y="2888"/>
                </a:lnTo>
                <a:lnTo>
                  <a:pt x="1507" y="2825"/>
                </a:lnTo>
                <a:lnTo>
                  <a:pt x="1402" y="2825"/>
                </a:lnTo>
                <a:lnTo>
                  <a:pt x="1360" y="2930"/>
                </a:lnTo>
                <a:lnTo>
                  <a:pt x="1402" y="2972"/>
                </a:lnTo>
                <a:lnTo>
                  <a:pt x="1423" y="3076"/>
                </a:lnTo>
                <a:lnTo>
                  <a:pt x="1381" y="3181"/>
                </a:lnTo>
                <a:lnTo>
                  <a:pt x="1402" y="3244"/>
                </a:lnTo>
                <a:lnTo>
                  <a:pt x="1486" y="3244"/>
                </a:lnTo>
                <a:lnTo>
                  <a:pt x="1632" y="3432"/>
                </a:lnTo>
                <a:lnTo>
                  <a:pt x="1779" y="3453"/>
                </a:lnTo>
                <a:lnTo>
                  <a:pt x="1904" y="3537"/>
                </a:lnTo>
                <a:lnTo>
                  <a:pt x="1904" y="3641"/>
                </a:lnTo>
                <a:lnTo>
                  <a:pt x="1946" y="3725"/>
                </a:lnTo>
                <a:lnTo>
                  <a:pt x="1904" y="3830"/>
                </a:lnTo>
                <a:lnTo>
                  <a:pt x="1883" y="3850"/>
                </a:lnTo>
                <a:lnTo>
                  <a:pt x="1841" y="3934"/>
                </a:lnTo>
                <a:lnTo>
                  <a:pt x="1946" y="3955"/>
                </a:lnTo>
                <a:lnTo>
                  <a:pt x="2134" y="4081"/>
                </a:lnTo>
                <a:lnTo>
                  <a:pt x="2260" y="4436"/>
                </a:lnTo>
                <a:lnTo>
                  <a:pt x="2260" y="4436"/>
                </a:lnTo>
                <a:lnTo>
                  <a:pt x="2113" y="4269"/>
                </a:lnTo>
                <a:lnTo>
                  <a:pt x="2093" y="4143"/>
                </a:lnTo>
                <a:lnTo>
                  <a:pt x="1946" y="4081"/>
                </a:lnTo>
                <a:lnTo>
                  <a:pt x="1904" y="4122"/>
                </a:lnTo>
                <a:lnTo>
                  <a:pt x="1841" y="4394"/>
                </a:lnTo>
                <a:lnTo>
                  <a:pt x="1841" y="4604"/>
                </a:lnTo>
                <a:lnTo>
                  <a:pt x="1946" y="4687"/>
                </a:lnTo>
                <a:lnTo>
                  <a:pt x="1883" y="4750"/>
                </a:lnTo>
                <a:lnTo>
                  <a:pt x="1841" y="5127"/>
                </a:lnTo>
                <a:lnTo>
                  <a:pt x="1737" y="5482"/>
                </a:lnTo>
                <a:lnTo>
                  <a:pt x="1590" y="5545"/>
                </a:lnTo>
                <a:lnTo>
                  <a:pt x="1695" y="5608"/>
                </a:lnTo>
                <a:lnTo>
                  <a:pt x="1716" y="5629"/>
                </a:lnTo>
                <a:lnTo>
                  <a:pt x="1779" y="5629"/>
                </a:lnTo>
                <a:lnTo>
                  <a:pt x="1800" y="5754"/>
                </a:lnTo>
                <a:lnTo>
                  <a:pt x="1800" y="5859"/>
                </a:lnTo>
                <a:lnTo>
                  <a:pt x="1946" y="5838"/>
                </a:lnTo>
                <a:lnTo>
                  <a:pt x="2197" y="5922"/>
                </a:lnTo>
                <a:lnTo>
                  <a:pt x="2302" y="6047"/>
                </a:lnTo>
                <a:lnTo>
                  <a:pt x="2406" y="6006"/>
                </a:lnTo>
                <a:lnTo>
                  <a:pt x="2532" y="6131"/>
                </a:lnTo>
                <a:lnTo>
                  <a:pt x="2678" y="6131"/>
                </a:lnTo>
                <a:lnTo>
                  <a:pt x="2762" y="6152"/>
                </a:lnTo>
                <a:lnTo>
                  <a:pt x="2867" y="6047"/>
                </a:lnTo>
                <a:lnTo>
                  <a:pt x="3139" y="6047"/>
                </a:lnTo>
                <a:lnTo>
                  <a:pt x="3243" y="6110"/>
                </a:lnTo>
                <a:lnTo>
                  <a:pt x="3390" y="6068"/>
                </a:lnTo>
                <a:lnTo>
                  <a:pt x="3557" y="6173"/>
                </a:lnTo>
                <a:lnTo>
                  <a:pt x="3829" y="6152"/>
                </a:lnTo>
                <a:lnTo>
                  <a:pt x="4018" y="6257"/>
                </a:lnTo>
                <a:lnTo>
                  <a:pt x="4101" y="6278"/>
                </a:lnTo>
                <a:lnTo>
                  <a:pt x="4101" y="6236"/>
                </a:lnTo>
                <a:lnTo>
                  <a:pt x="4038" y="6068"/>
                </a:lnTo>
                <a:lnTo>
                  <a:pt x="4101" y="5859"/>
                </a:lnTo>
                <a:lnTo>
                  <a:pt x="4101" y="5796"/>
                </a:lnTo>
                <a:lnTo>
                  <a:pt x="4227" y="5650"/>
                </a:lnTo>
                <a:lnTo>
                  <a:pt x="4436" y="5441"/>
                </a:lnTo>
                <a:lnTo>
                  <a:pt x="4499" y="5441"/>
                </a:lnTo>
                <a:lnTo>
                  <a:pt x="4562" y="5503"/>
                </a:lnTo>
                <a:lnTo>
                  <a:pt x="4708" y="5503"/>
                </a:lnTo>
                <a:lnTo>
                  <a:pt x="4834" y="5587"/>
                </a:lnTo>
                <a:lnTo>
                  <a:pt x="4938" y="5587"/>
                </a:lnTo>
                <a:lnTo>
                  <a:pt x="5022" y="5524"/>
                </a:lnTo>
                <a:lnTo>
                  <a:pt x="5085" y="5503"/>
                </a:lnTo>
                <a:lnTo>
                  <a:pt x="5461" y="5734"/>
                </a:lnTo>
                <a:lnTo>
                  <a:pt x="5545" y="5817"/>
                </a:lnTo>
                <a:lnTo>
                  <a:pt x="5796" y="5817"/>
                </a:lnTo>
                <a:lnTo>
                  <a:pt x="5901" y="5734"/>
                </a:lnTo>
                <a:lnTo>
                  <a:pt x="5880" y="5692"/>
                </a:lnTo>
                <a:lnTo>
                  <a:pt x="5984" y="5545"/>
                </a:lnTo>
                <a:lnTo>
                  <a:pt x="6340" y="5294"/>
                </a:lnTo>
                <a:lnTo>
                  <a:pt x="6382" y="5273"/>
                </a:lnTo>
                <a:lnTo>
                  <a:pt x="6319" y="5169"/>
                </a:lnTo>
                <a:lnTo>
                  <a:pt x="6403" y="4980"/>
                </a:lnTo>
                <a:lnTo>
                  <a:pt x="6235" y="4980"/>
                </a:lnTo>
                <a:lnTo>
                  <a:pt x="6068" y="4855"/>
                </a:lnTo>
                <a:lnTo>
                  <a:pt x="6026" y="4562"/>
                </a:lnTo>
                <a:lnTo>
                  <a:pt x="5880" y="4394"/>
                </a:lnTo>
                <a:lnTo>
                  <a:pt x="5963" y="4332"/>
                </a:lnTo>
                <a:lnTo>
                  <a:pt x="6089" y="4290"/>
                </a:lnTo>
                <a:lnTo>
                  <a:pt x="6131" y="4122"/>
                </a:lnTo>
                <a:lnTo>
                  <a:pt x="6026" y="4018"/>
                </a:lnTo>
                <a:lnTo>
                  <a:pt x="6005" y="3850"/>
                </a:lnTo>
                <a:lnTo>
                  <a:pt x="6068" y="3809"/>
                </a:lnTo>
                <a:lnTo>
                  <a:pt x="6068" y="3725"/>
                </a:lnTo>
                <a:lnTo>
                  <a:pt x="5984" y="3662"/>
                </a:lnTo>
                <a:lnTo>
                  <a:pt x="5922" y="3516"/>
                </a:lnTo>
                <a:lnTo>
                  <a:pt x="5880" y="3411"/>
                </a:lnTo>
                <a:lnTo>
                  <a:pt x="5712" y="3411"/>
                </a:lnTo>
                <a:lnTo>
                  <a:pt x="5650" y="3453"/>
                </a:lnTo>
                <a:lnTo>
                  <a:pt x="5691" y="3620"/>
                </a:lnTo>
                <a:lnTo>
                  <a:pt x="5545" y="3662"/>
                </a:lnTo>
                <a:lnTo>
                  <a:pt x="5440" y="3662"/>
                </a:lnTo>
                <a:lnTo>
                  <a:pt x="5398" y="3558"/>
                </a:lnTo>
                <a:lnTo>
                  <a:pt x="5482" y="3537"/>
                </a:lnTo>
                <a:lnTo>
                  <a:pt x="5545" y="3537"/>
                </a:lnTo>
                <a:lnTo>
                  <a:pt x="5545" y="3432"/>
                </a:lnTo>
                <a:lnTo>
                  <a:pt x="5566" y="3244"/>
                </a:lnTo>
                <a:lnTo>
                  <a:pt x="5712" y="3013"/>
                </a:lnTo>
                <a:lnTo>
                  <a:pt x="5796" y="2993"/>
                </a:lnTo>
                <a:lnTo>
                  <a:pt x="5901" y="2825"/>
                </a:lnTo>
                <a:lnTo>
                  <a:pt x="6005" y="2783"/>
                </a:lnTo>
                <a:lnTo>
                  <a:pt x="6005" y="2679"/>
                </a:lnTo>
                <a:lnTo>
                  <a:pt x="5880" y="2616"/>
                </a:lnTo>
                <a:lnTo>
                  <a:pt x="5963" y="2511"/>
                </a:lnTo>
                <a:lnTo>
                  <a:pt x="6089" y="2511"/>
                </a:lnTo>
                <a:lnTo>
                  <a:pt x="6110" y="2595"/>
                </a:lnTo>
                <a:lnTo>
                  <a:pt x="6215" y="2595"/>
                </a:lnTo>
                <a:lnTo>
                  <a:pt x="6403" y="2553"/>
                </a:lnTo>
                <a:lnTo>
                  <a:pt x="6340" y="2449"/>
                </a:lnTo>
                <a:lnTo>
                  <a:pt x="6235" y="2365"/>
                </a:lnTo>
                <a:lnTo>
                  <a:pt x="6235" y="2197"/>
                </a:lnTo>
                <a:lnTo>
                  <a:pt x="6298" y="2030"/>
                </a:lnTo>
                <a:lnTo>
                  <a:pt x="6382" y="1946"/>
                </a:lnTo>
                <a:lnTo>
                  <a:pt x="6382" y="1842"/>
                </a:lnTo>
                <a:lnTo>
                  <a:pt x="6445" y="1674"/>
                </a:lnTo>
                <a:lnTo>
                  <a:pt x="6591" y="1549"/>
                </a:lnTo>
                <a:lnTo>
                  <a:pt x="6445" y="1465"/>
                </a:lnTo>
                <a:lnTo>
                  <a:pt x="6340" y="1465"/>
                </a:lnTo>
                <a:lnTo>
                  <a:pt x="6215" y="1402"/>
                </a:lnTo>
                <a:lnTo>
                  <a:pt x="6110" y="1444"/>
                </a:lnTo>
                <a:lnTo>
                  <a:pt x="6026" y="1402"/>
                </a:lnTo>
                <a:lnTo>
                  <a:pt x="5922" y="1402"/>
                </a:lnTo>
                <a:lnTo>
                  <a:pt x="5859" y="1444"/>
                </a:lnTo>
                <a:lnTo>
                  <a:pt x="5754" y="1361"/>
                </a:lnTo>
                <a:lnTo>
                  <a:pt x="5754" y="1298"/>
                </a:lnTo>
                <a:lnTo>
                  <a:pt x="5650" y="1214"/>
                </a:lnTo>
                <a:lnTo>
                  <a:pt x="5566" y="1235"/>
                </a:lnTo>
                <a:lnTo>
                  <a:pt x="5398" y="1193"/>
                </a:lnTo>
                <a:lnTo>
                  <a:pt x="5357" y="1089"/>
                </a:lnTo>
                <a:lnTo>
                  <a:pt x="5252" y="1089"/>
                </a:lnTo>
                <a:lnTo>
                  <a:pt x="5189" y="1130"/>
                </a:lnTo>
                <a:lnTo>
                  <a:pt x="5085" y="1047"/>
                </a:lnTo>
                <a:lnTo>
                  <a:pt x="4980" y="1026"/>
                </a:lnTo>
                <a:lnTo>
                  <a:pt x="4854" y="879"/>
                </a:lnTo>
                <a:lnTo>
                  <a:pt x="4771" y="837"/>
                </a:lnTo>
                <a:lnTo>
                  <a:pt x="4729" y="796"/>
                </a:lnTo>
                <a:lnTo>
                  <a:pt x="4645" y="796"/>
                </a:lnTo>
                <a:lnTo>
                  <a:pt x="4603" y="837"/>
                </a:lnTo>
                <a:lnTo>
                  <a:pt x="4457" y="775"/>
                </a:lnTo>
                <a:lnTo>
                  <a:pt x="4457" y="607"/>
                </a:lnTo>
                <a:lnTo>
                  <a:pt x="4394" y="586"/>
                </a:lnTo>
                <a:lnTo>
                  <a:pt x="4310" y="524"/>
                </a:lnTo>
                <a:lnTo>
                  <a:pt x="4227" y="524"/>
                </a:lnTo>
                <a:lnTo>
                  <a:pt x="4080" y="398"/>
                </a:lnTo>
                <a:lnTo>
                  <a:pt x="4038" y="293"/>
                </a:lnTo>
                <a:lnTo>
                  <a:pt x="3913" y="252"/>
                </a:lnTo>
                <a:lnTo>
                  <a:pt x="3892" y="63"/>
                </a:lnTo>
                <a:lnTo>
                  <a:pt x="38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807;p81" descr="Timeline background shape">
            <a:extLst>
              <a:ext uri="{FF2B5EF4-FFF2-40B4-BE49-F238E27FC236}">
                <a16:creationId xmlns:a16="http://schemas.microsoft.com/office/drawing/2014/main" id="{A998D345-9BA8-C432-8BCD-7471F3D0B4CC}"/>
              </a:ext>
            </a:extLst>
          </p:cNvPr>
          <p:cNvSpPr/>
          <p:nvPr/>
        </p:nvSpPr>
        <p:spPr>
          <a:xfrm>
            <a:off x="5394807" y="1638059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Bebas Neue" panose="020B0606020202050201" pitchFamily="34" charset="0"/>
              </a:rPr>
              <a:t>Paris</a:t>
            </a:r>
            <a:endParaRPr sz="11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171E327-1A30-D8AC-C9E1-0820F530E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053248"/>
              </p:ext>
            </p:extLst>
          </p:nvPr>
        </p:nvGraphicFramePr>
        <p:xfrm>
          <a:off x="1059180" y="2380353"/>
          <a:ext cx="5984705" cy="1102360"/>
        </p:xfrm>
        <a:graphic>
          <a:graphicData uri="http://schemas.openxmlformats.org/drawingml/2006/table">
            <a:tbl>
              <a:tblPr firstRow="1" bandRow="1">
                <a:tableStyleId>{8E3A5362-B7EB-4A0F-B838-F1AC9025EF34}</a:tableStyleId>
              </a:tblPr>
              <a:tblGrid>
                <a:gridCol w="1196941">
                  <a:extLst>
                    <a:ext uri="{9D8B030D-6E8A-4147-A177-3AD203B41FA5}">
                      <a16:colId xmlns:a16="http://schemas.microsoft.com/office/drawing/2014/main" val="1867641768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829941242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620697007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901086219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10667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AirBnB Listings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Zip Codes Analyzed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Yelp Locations Analyzed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6583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Paris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2.1 million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64.7K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492661"/>
                  </a:ext>
                </a:extLst>
              </a:tr>
            </a:tbl>
          </a:graphicData>
        </a:graphic>
      </p:graphicFrame>
      <p:sp>
        <p:nvSpPr>
          <p:cNvPr id="3" name="Title 2763">
            <a:extLst>
              <a:ext uri="{FF2B5EF4-FFF2-40B4-BE49-F238E27FC236}">
                <a16:creationId xmlns:a16="http://schemas.microsoft.com/office/drawing/2014/main" id="{783E65DA-C64C-7094-B37F-638DA45BD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</p:spPr>
        <p:txBody>
          <a:bodyPr/>
          <a:lstStyle/>
          <a:p>
            <a:r>
              <a:rPr lang="en-US" dirty="0"/>
              <a:t>Paris data</a:t>
            </a:r>
          </a:p>
        </p:txBody>
      </p:sp>
      <p:sp>
        <p:nvSpPr>
          <p:cNvPr id="5" name="Google Shape;1664;p76">
            <a:extLst>
              <a:ext uri="{FF2B5EF4-FFF2-40B4-BE49-F238E27FC236}">
                <a16:creationId xmlns:a16="http://schemas.microsoft.com/office/drawing/2014/main" id="{E74DE7E5-2092-5525-26FD-29059132152D}"/>
              </a:ext>
            </a:extLst>
          </p:cNvPr>
          <p:cNvSpPr/>
          <p:nvPr/>
        </p:nvSpPr>
        <p:spPr>
          <a:xfrm>
            <a:off x="6442789" y="1578744"/>
            <a:ext cx="180408" cy="271631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135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918;p82">
            <a:extLst>
              <a:ext uri="{FF2B5EF4-FFF2-40B4-BE49-F238E27FC236}">
                <a16:creationId xmlns:a16="http://schemas.microsoft.com/office/drawing/2014/main" id="{18E63D7E-B255-64F1-CB72-472B46290217}"/>
              </a:ext>
            </a:extLst>
          </p:cNvPr>
          <p:cNvSpPr/>
          <p:nvPr/>
        </p:nvSpPr>
        <p:spPr>
          <a:xfrm>
            <a:off x="640599" y="2236490"/>
            <a:ext cx="3931376" cy="2235957"/>
          </a:xfrm>
          <a:custGeom>
            <a:avLst/>
            <a:gdLst/>
            <a:ahLst/>
            <a:cxnLst/>
            <a:rect l="l" t="t" r="r" b="b"/>
            <a:pathLst>
              <a:path w="32642" h="19251" extrusionOk="0">
                <a:moveTo>
                  <a:pt x="2846" y="1"/>
                </a:moveTo>
                <a:lnTo>
                  <a:pt x="2909" y="210"/>
                </a:lnTo>
                <a:lnTo>
                  <a:pt x="3035" y="273"/>
                </a:lnTo>
                <a:lnTo>
                  <a:pt x="2993" y="356"/>
                </a:lnTo>
                <a:lnTo>
                  <a:pt x="2909" y="440"/>
                </a:lnTo>
                <a:lnTo>
                  <a:pt x="2930" y="545"/>
                </a:lnTo>
                <a:lnTo>
                  <a:pt x="2993" y="586"/>
                </a:lnTo>
                <a:lnTo>
                  <a:pt x="2972" y="649"/>
                </a:lnTo>
                <a:lnTo>
                  <a:pt x="2909" y="733"/>
                </a:lnTo>
                <a:lnTo>
                  <a:pt x="2951" y="775"/>
                </a:lnTo>
                <a:lnTo>
                  <a:pt x="2951" y="858"/>
                </a:lnTo>
                <a:lnTo>
                  <a:pt x="2993" y="900"/>
                </a:lnTo>
                <a:lnTo>
                  <a:pt x="2909" y="1047"/>
                </a:lnTo>
                <a:lnTo>
                  <a:pt x="2825" y="1089"/>
                </a:lnTo>
                <a:lnTo>
                  <a:pt x="2763" y="1256"/>
                </a:lnTo>
                <a:lnTo>
                  <a:pt x="2721" y="1298"/>
                </a:lnTo>
                <a:lnTo>
                  <a:pt x="2721" y="1423"/>
                </a:lnTo>
                <a:lnTo>
                  <a:pt x="2637" y="1486"/>
                </a:lnTo>
                <a:lnTo>
                  <a:pt x="2616" y="1591"/>
                </a:lnTo>
                <a:lnTo>
                  <a:pt x="2470" y="1674"/>
                </a:lnTo>
                <a:lnTo>
                  <a:pt x="2386" y="1633"/>
                </a:lnTo>
                <a:lnTo>
                  <a:pt x="2344" y="1570"/>
                </a:lnTo>
                <a:lnTo>
                  <a:pt x="2428" y="1465"/>
                </a:lnTo>
                <a:lnTo>
                  <a:pt x="2449" y="1507"/>
                </a:lnTo>
                <a:lnTo>
                  <a:pt x="2532" y="1465"/>
                </a:lnTo>
                <a:lnTo>
                  <a:pt x="2553" y="1528"/>
                </a:lnTo>
                <a:lnTo>
                  <a:pt x="2595" y="1486"/>
                </a:lnTo>
                <a:lnTo>
                  <a:pt x="2595" y="1361"/>
                </a:lnTo>
                <a:lnTo>
                  <a:pt x="2658" y="1214"/>
                </a:lnTo>
                <a:lnTo>
                  <a:pt x="2742" y="1151"/>
                </a:lnTo>
                <a:lnTo>
                  <a:pt x="2742" y="1047"/>
                </a:lnTo>
                <a:lnTo>
                  <a:pt x="2700" y="1068"/>
                </a:lnTo>
                <a:lnTo>
                  <a:pt x="2553" y="1172"/>
                </a:lnTo>
                <a:lnTo>
                  <a:pt x="2512" y="1214"/>
                </a:lnTo>
                <a:lnTo>
                  <a:pt x="2428" y="1214"/>
                </a:lnTo>
                <a:lnTo>
                  <a:pt x="2428" y="1172"/>
                </a:lnTo>
                <a:lnTo>
                  <a:pt x="2532" y="1068"/>
                </a:lnTo>
                <a:lnTo>
                  <a:pt x="2658" y="1005"/>
                </a:lnTo>
                <a:lnTo>
                  <a:pt x="2700" y="963"/>
                </a:lnTo>
                <a:lnTo>
                  <a:pt x="2658" y="879"/>
                </a:lnTo>
                <a:lnTo>
                  <a:pt x="2616" y="879"/>
                </a:lnTo>
                <a:lnTo>
                  <a:pt x="2532" y="900"/>
                </a:lnTo>
                <a:lnTo>
                  <a:pt x="2470" y="796"/>
                </a:lnTo>
                <a:lnTo>
                  <a:pt x="2407" y="754"/>
                </a:lnTo>
                <a:lnTo>
                  <a:pt x="2135" y="754"/>
                </a:lnTo>
                <a:lnTo>
                  <a:pt x="2009" y="649"/>
                </a:lnTo>
                <a:lnTo>
                  <a:pt x="1716" y="419"/>
                </a:lnTo>
                <a:lnTo>
                  <a:pt x="1696" y="440"/>
                </a:lnTo>
                <a:lnTo>
                  <a:pt x="1675" y="545"/>
                </a:lnTo>
                <a:lnTo>
                  <a:pt x="1591" y="754"/>
                </a:lnTo>
                <a:lnTo>
                  <a:pt x="1591" y="858"/>
                </a:lnTo>
                <a:lnTo>
                  <a:pt x="1654" y="1068"/>
                </a:lnTo>
                <a:lnTo>
                  <a:pt x="1591" y="1382"/>
                </a:lnTo>
                <a:lnTo>
                  <a:pt x="1612" y="1507"/>
                </a:lnTo>
                <a:lnTo>
                  <a:pt x="1591" y="1674"/>
                </a:lnTo>
                <a:lnTo>
                  <a:pt x="1612" y="1737"/>
                </a:lnTo>
                <a:lnTo>
                  <a:pt x="1675" y="1737"/>
                </a:lnTo>
                <a:lnTo>
                  <a:pt x="1696" y="1800"/>
                </a:lnTo>
                <a:lnTo>
                  <a:pt x="1654" y="1884"/>
                </a:lnTo>
                <a:lnTo>
                  <a:pt x="1591" y="1884"/>
                </a:lnTo>
                <a:lnTo>
                  <a:pt x="1570" y="1946"/>
                </a:lnTo>
                <a:lnTo>
                  <a:pt x="1591" y="2009"/>
                </a:lnTo>
                <a:lnTo>
                  <a:pt x="1696" y="2030"/>
                </a:lnTo>
                <a:lnTo>
                  <a:pt x="1654" y="2135"/>
                </a:lnTo>
                <a:lnTo>
                  <a:pt x="1654" y="2239"/>
                </a:lnTo>
                <a:lnTo>
                  <a:pt x="1591" y="2323"/>
                </a:lnTo>
                <a:lnTo>
                  <a:pt x="1549" y="2302"/>
                </a:lnTo>
                <a:lnTo>
                  <a:pt x="1507" y="2344"/>
                </a:lnTo>
                <a:lnTo>
                  <a:pt x="1507" y="2428"/>
                </a:lnTo>
                <a:lnTo>
                  <a:pt x="1675" y="2449"/>
                </a:lnTo>
                <a:lnTo>
                  <a:pt x="1821" y="2470"/>
                </a:lnTo>
                <a:lnTo>
                  <a:pt x="1926" y="2553"/>
                </a:lnTo>
                <a:lnTo>
                  <a:pt x="2072" y="2553"/>
                </a:lnTo>
                <a:lnTo>
                  <a:pt x="2114" y="2637"/>
                </a:lnTo>
                <a:lnTo>
                  <a:pt x="2135" y="2783"/>
                </a:lnTo>
                <a:lnTo>
                  <a:pt x="2093" y="2658"/>
                </a:lnTo>
                <a:lnTo>
                  <a:pt x="1988" y="2574"/>
                </a:lnTo>
                <a:lnTo>
                  <a:pt x="1905" y="2616"/>
                </a:lnTo>
                <a:lnTo>
                  <a:pt x="1821" y="2553"/>
                </a:lnTo>
                <a:lnTo>
                  <a:pt x="1612" y="2532"/>
                </a:lnTo>
                <a:lnTo>
                  <a:pt x="1570" y="2470"/>
                </a:lnTo>
                <a:lnTo>
                  <a:pt x="1507" y="2511"/>
                </a:lnTo>
                <a:lnTo>
                  <a:pt x="1507" y="2616"/>
                </a:lnTo>
                <a:lnTo>
                  <a:pt x="1403" y="2763"/>
                </a:lnTo>
                <a:lnTo>
                  <a:pt x="1403" y="2846"/>
                </a:lnTo>
                <a:lnTo>
                  <a:pt x="1403" y="2930"/>
                </a:lnTo>
                <a:lnTo>
                  <a:pt x="1340" y="3076"/>
                </a:lnTo>
                <a:lnTo>
                  <a:pt x="1277" y="3202"/>
                </a:lnTo>
                <a:lnTo>
                  <a:pt x="1131" y="3558"/>
                </a:lnTo>
                <a:lnTo>
                  <a:pt x="1089" y="3809"/>
                </a:lnTo>
                <a:lnTo>
                  <a:pt x="942" y="4102"/>
                </a:lnTo>
                <a:lnTo>
                  <a:pt x="921" y="4415"/>
                </a:lnTo>
                <a:lnTo>
                  <a:pt x="838" y="4541"/>
                </a:lnTo>
                <a:lnTo>
                  <a:pt x="733" y="4667"/>
                </a:lnTo>
                <a:lnTo>
                  <a:pt x="649" y="4855"/>
                </a:lnTo>
                <a:lnTo>
                  <a:pt x="608" y="4939"/>
                </a:lnTo>
                <a:lnTo>
                  <a:pt x="566" y="5043"/>
                </a:lnTo>
                <a:lnTo>
                  <a:pt x="419" y="5231"/>
                </a:lnTo>
                <a:lnTo>
                  <a:pt x="356" y="5336"/>
                </a:lnTo>
                <a:lnTo>
                  <a:pt x="398" y="5566"/>
                </a:lnTo>
                <a:lnTo>
                  <a:pt x="336" y="5776"/>
                </a:lnTo>
                <a:lnTo>
                  <a:pt x="336" y="5922"/>
                </a:lnTo>
                <a:lnTo>
                  <a:pt x="419" y="6027"/>
                </a:lnTo>
                <a:lnTo>
                  <a:pt x="356" y="6110"/>
                </a:lnTo>
                <a:lnTo>
                  <a:pt x="336" y="6194"/>
                </a:lnTo>
                <a:lnTo>
                  <a:pt x="398" y="6340"/>
                </a:lnTo>
                <a:lnTo>
                  <a:pt x="356" y="6592"/>
                </a:lnTo>
                <a:lnTo>
                  <a:pt x="315" y="6717"/>
                </a:lnTo>
                <a:lnTo>
                  <a:pt x="231" y="6759"/>
                </a:lnTo>
                <a:lnTo>
                  <a:pt x="252" y="6843"/>
                </a:lnTo>
                <a:lnTo>
                  <a:pt x="294" y="6864"/>
                </a:lnTo>
                <a:lnTo>
                  <a:pt x="231" y="7031"/>
                </a:lnTo>
                <a:lnTo>
                  <a:pt x="84" y="7136"/>
                </a:lnTo>
                <a:lnTo>
                  <a:pt x="1" y="7261"/>
                </a:lnTo>
                <a:lnTo>
                  <a:pt x="1" y="7387"/>
                </a:lnTo>
                <a:lnTo>
                  <a:pt x="105" y="7554"/>
                </a:lnTo>
                <a:lnTo>
                  <a:pt x="210" y="7763"/>
                </a:lnTo>
                <a:lnTo>
                  <a:pt x="210" y="7993"/>
                </a:lnTo>
                <a:lnTo>
                  <a:pt x="189" y="8119"/>
                </a:lnTo>
                <a:lnTo>
                  <a:pt x="126" y="8203"/>
                </a:lnTo>
                <a:lnTo>
                  <a:pt x="126" y="8286"/>
                </a:lnTo>
                <a:lnTo>
                  <a:pt x="147" y="8370"/>
                </a:lnTo>
                <a:lnTo>
                  <a:pt x="189" y="8496"/>
                </a:lnTo>
                <a:lnTo>
                  <a:pt x="126" y="8579"/>
                </a:lnTo>
                <a:lnTo>
                  <a:pt x="105" y="8642"/>
                </a:lnTo>
                <a:lnTo>
                  <a:pt x="126" y="8726"/>
                </a:lnTo>
                <a:lnTo>
                  <a:pt x="356" y="9102"/>
                </a:lnTo>
                <a:lnTo>
                  <a:pt x="398" y="9207"/>
                </a:lnTo>
                <a:lnTo>
                  <a:pt x="356" y="9270"/>
                </a:lnTo>
                <a:lnTo>
                  <a:pt x="398" y="9353"/>
                </a:lnTo>
                <a:lnTo>
                  <a:pt x="524" y="9479"/>
                </a:lnTo>
                <a:lnTo>
                  <a:pt x="545" y="9542"/>
                </a:lnTo>
                <a:lnTo>
                  <a:pt x="628" y="9542"/>
                </a:lnTo>
                <a:lnTo>
                  <a:pt x="628" y="9437"/>
                </a:lnTo>
                <a:lnTo>
                  <a:pt x="628" y="9312"/>
                </a:lnTo>
                <a:lnTo>
                  <a:pt x="712" y="9333"/>
                </a:lnTo>
                <a:lnTo>
                  <a:pt x="733" y="9312"/>
                </a:lnTo>
                <a:lnTo>
                  <a:pt x="733" y="9353"/>
                </a:lnTo>
                <a:lnTo>
                  <a:pt x="838" y="9353"/>
                </a:lnTo>
                <a:lnTo>
                  <a:pt x="859" y="9416"/>
                </a:lnTo>
                <a:lnTo>
                  <a:pt x="984" y="9437"/>
                </a:lnTo>
                <a:lnTo>
                  <a:pt x="880" y="9437"/>
                </a:lnTo>
                <a:lnTo>
                  <a:pt x="817" y="9479"/>
                </a:lnTo>
                <a:lnTo>
                  <a:pt x="754" y="9437"/>
                </a:lnTo>
                <a:lnTo>
                  <a:pt x="712" y="9437"/>
                </a:lnTo>
                <a:lnTo>
                  <a:pt x="712" y="9521"/>
                </a:lnTo>
                <a:lnTo>
                  <a:pt x="754" y="9542"/>
                </a:lnTo>
                <a:lnTo>
                  <a:pt x="754" y="9688"/>
                </a:lnTo>
                <a:lnTo>
                  <a:pt x="817" y="9793"/>
                </a:lnTo>
                <a:lnTo>
                  <a:pt x="838" y="9835"/>
                </a:lnTo>
                <a:lnTo>
                  <a:pt x="733" y="9793"/>
                </a:lnTo>
                <a:lnTo>
                  <a:pt x="670" y="9688"/>
                </a:lnTo>
                <a:lnTo>
                  <a:pt x="649" y="9646"/>
                </a:lnTo>
                <a:lnTo>
                  <a:pt x="608" y="9688"/>
                </a:lnTo>
                <a:lnTo>
                  <a:pt x="608" y="9772"/>
                </a:lnTo>
                <a:lnTo>
                  <a:pt x="545" y="9835"/>
                </a:lnTo>
                <a:lnTo>
                  <a:pt x="566" y="9877"/>
                </a:lnTo>
                <a:lnTo>
                  <a:pt x="545" y="9981"/>
                </a:lnTo>
                <a:lnTo>
                  <a:pt x="545" y="10086"/>
                </a:lnTo>
                <a:lnTo>
                  <a:pt x="608" y="10107"/>
                </a:lnTo>
                <a:lnTo>
                  <a:pt x="628" y="10211"/>
                </a:lnTo>
                <a:lnTo>
                  <a:pt x="733" y="10274"/>
                </a:lnTo>
                <a:lnTo>
                  <a:pt x="775" y="10358"/>
                </a:lnTo>
                <a:lnTo>
                  <a:pt x="775" y="10421"/>
                </a:lnTo>
                <a:lnTo>
                  <a:pt x="712" y="10504"/>
                </a:lnTo>
                <a:lnTo>
                  <a:pt x="649" y="10504"/>
                </a:lnTo>
                <a:lnTo>
                  <a:pt x="649" y="10567"/>
                </a:lnTo>
                <a:lnTo>
                  <a:pt x="670" y="10672"/>
                </a:lnTo>
                <a:lnTo>
                  <a:pt x="670" y="10797"/>
                </a:lnTo>
                <a:lnTo>
                  <a:pt x="712" y="10839"/>
                </a:lnTo>
                <a:lnTo>
                  <a:pt x="775" y="10923"/>
                </a:lnTo>
                <a:lnTo>
                  <a:pt x="817" y="11111"/>
                </a:lnTo>
                <a:lnTo>
                  <a:pt x="942" y="11362"/>
                </a:lnTo>
                <a:lnTo>
                  <a:pt x="1026" y="11509"/>
                </a:lnTo>
                <a:lnTo>
                  <a:pt x="1068" y="11530"/>
                </a:lnTo>
                <a:lnTo>
                  <a:pt x="1047" y="11571"/>
                </a:lnTo>
                <a:lnTo>
                  <a:pt x="1047" y="11613"/>
                </a:lnTo>
                <a:lnTo>
                  <a:pt x="1152" y="11718"/>
                </a:lnTo>
                <a:lnTo>
                  <a:pt x="1172" y="11843"/>
                </a:lnTo>
                <a:lnTo>
                  <a:pt x="1152" y="11990"/>
                </a:lnTo>
                <a:lnTo>
                  <a:pt x="1131" y="12094"/>
                </a:lnTo>
                <a:lnTo>
                  <a:pt x="1089" y="12136"/>
                </a:lnTo>
                <a:lnTo>
                  <a:pt x="1131" y="12199"/>
                </a:lnTo>
                <a:lnTo>
                  <a:pt x="1172" y="12262"/>
                </a:lnTo>
                <a:lnTo>
                  <a:pt x="1382" y="12262"/>
                </a:lnTo>
                <a:lnTo>
                  <a:pt x="1486" y="12283"/>
                </a:lnTo>
                <a:lnTo>
                  <a:pt x="1591" y="12346"/>
                </a:lnTo>
                <a:lnTo>
                  <a:pt x="1675" y="12366"/>
                </a:lnTo>
                <a:lnTo>
                  <a:pt x="1821" y="12366"/>
                </a:lnTo>
                <a:lnTo>
                  <a:pt x="1884" y="12450"/>
                </a:lnTo>
                <a:lnTo>
                  <a:pt x="1884" y="12555"/>
                </a:lnTo>
                <a:lnTo>
                  <a:pt x="2030" y="12618"/>
                </a:lnTo>
                <a:lnTo>
                  <a:pt x="2135" y="12618"/>
                </a:lnTo>
                <a:lnTo>
                  <a:pt x="2281" y="12680"/>
                </a:lnTo>
                <a:lnTo>
                  <a:pt x="2302" y="12722"/>
                </a:lnTo>
                <a:lnTo>
                  <a:pt x="2302" y="12827"/>
                </a:lnTo>
                <a:lnTo>
                  <a:pt x="2344" y="12869"/>
                </a:lnTo>
                <a:lnTo>
                  <a:pt x="2407" y="12827"/>
                </a:lnTo>
                <a:lnTo>
                  <a:pt x="2470" y="12827"/>
                </a:lnTo>
                <a:lnTo>
                  <a:pt x="2616" y="12973"/>
                </a:lnTo>
                <a:lnTo>
                  <a:pt x="2805" y="13245"/>
                </a:lnTo>
                <a:lnTo>
                  <a:pt x="2825" y="13434"/>
                </a:lnTo>
                <a:lnTo>
                  <a:pt x="2805" y="13559"/>
                </a:lnTo>
                <a:lnTo>
                  <a:pt x="2805" y="13664"/>
                </a:lnTo>
                <a:lnTo>
                  <a:pt x="4185" y="13643"/>
                </a:lnTo>
                <a:lnTo>
                  <a:pt x="4206" y="13706"/>
                </a:lnTo>
                <a:lnTo>
                  <a:pt x="4206" y="13747"/>
                </a:lnTo>
                <a:lnTo>
                  <a:pt x="6131" y="14647"/>
                </a:lnTo>
                <a:lnTo>
                  <a:pt x="7784" y="14689"/>
                </a:lnTo>
                <a:lnTo>
                  <a:pt x="7826" y="14480"/>
                </a:lnTo>
                <a:lnTo>
                  <a:pt x="8747" y="14501"/>
                </a:lnTo>
                <a:lnTo>
                  <a:pt x="8872" y="14584"/>
                </a:lnTo>
                <a:lnTo>
                  <a:pt x="8935" y="14710"/>
                </a:lnTo>
                <a:lnTo>
                  <a:pt x="8998" y="14773"/>
                </a:lnTo>
                <a:lnTo>
                  <a:pt x="9019" y="14815"/>
                </a:lnTo>
                <a:lnTo>
                  <a:pt x="9082" y="14815"/>
                </a:lnTo>
                <a:lnTo>
                  <a:pt x="9123" y="14898"/>
                </a:lnTo>
                <a:lnTo>
                  <a:pt x="9103" y="14961"/>
                </a:lnTo>
                <a:lnTo>
                  <a:pt x="9207" y="14982"/>
                </a:lnTo>
                <a:lnTo>
                  <a:pt x="9270" y="15066"/>
                </a:lnTo>
                <a:lnTo>
                  <a:pt x="9270" y="15107"/>
                </a:lnTo>
                <a:lnTo>
                  <a:pt x="9228" y="15170"/>
                </a:lnTo>
                <a:lnTo>
                  <a:pt x="9312" y="15191"/>
                </a:lnTo>
                <a:lnTo>
                  <a:pt x="9395" y="15233"/>
                </a:lnTo>
                <a:lnTo>
                  <a:pt x="9437" y="15317"/>
                </a:lnTo>
                <a:lnTo>
                  <a:pt x="9458" y="15442"/>
                </a:lnTo>
                <a:lnTo>
                  <a:pt x="9500" y="15484"/>
                </a:lnTo>
                <a:lnTo>
                  <a:pt x="9521" y="15505"/>
                </a:lnTo>
                <a:lnTo>
                  <a:pt x="9542" y="15526"/>
                </a:lnTo>
                <a:lnTo>
                  <a:pt x="9626" y="15610"/>
                </a:lnTo>
                <a:lnTo>
                  <a:pt x="9626" y="15693"/>
                </a:lnTo>
                <a:lnTo>
                  <a:pt x="9605" y="15714"/>
                </a:lnTo>
                <a:lnTo>
                  <a:pt x="9521" y="15735"/>
                </a:lnTo>
                <a:lnTo>
                  <a:pt x="9521" y="15756"/>
                </a:lnTo>
                <a:lnTo>
                  <a:pt x="9626" y="15903"/>
                </a:lnTo>
                <a:lnTo>
                  <a:pt x="9709" y="15965"/>
                </a:lnTo>
                <a:lnTo>
                  <a:pt x="9730" y="16070"/>
                </a:lnTo>
                <a:lnTo>
                  <a:pt x="9730" y="16112"/>
                </a:lnTo>
                <a:lnTo>
                  <a:pt x="9751" y="16112"/>
                </a:lnTo>
                <a:lnTo>
                  <a:pt x="9793" y="16133"/>
                </a:lnTo>
                <a:lnTo>
                  <a:pt x="9835" y="16133"/>
                </a:lnTo>
                <a:lnTo>
                  <a:pt x="9877" y="16154"/>
                </a:lnTo>
                <a:lnTo>
                  <a:pt x="9919" y="16216"/>
                </a:lnTo>
                <a:lnTo>
                  <a:pt x="9919" y="16237"/>
                </a:lnTo>
                <a:lnTo>
                  <a:pt x="9960" y="16279"/>
                </a:lnTo>
                <a:lnTo>
                  <a:pt x="10023" y="16279"/>
                </a:lnTo>
                <a:lnTo>
                  <a:pt x="10149" y="16342"/>
                </a:lnTo>
                <a:lnTo>
                  <a:pt x="10170" y="16384"/>
                </a:lnTo>
                <a:lnTo>
                  <a:pt x="10253" y="16426"/>
                </a:lnTo>
                <a:lnTo>
                  <a:pt x="10379" y="16467"/>
                </a:lnTo>
                <a:lnTo>
                  <a:pt x="10400" y="16530"/>
                </a:lnTo>
                <a:lnTo>
                  <a:pt x="10463" y="16530"/>
                </a:lnTo>
                <a:lnTo>
                  <a:pt x="10504" y="16488"/>
                </a:lnTo>
                <a:lnTo>
                  <a:pt x="10504" y="16467"/>
                </a:lnTo>
                <a:lnTo>
                  <a:pt x="10609" y="16384"/>
                </a:lnTo>
                <a:lnTo>
                  <a:pt x="10672" y="16384"/>
                </a:lnTo>
                <a:lnTo>
                  <a:pt x="10672" y="16342"/>
                </a:lnTo>
                <a:lnTo>
                  <a:pt x="10672" y="16321"/>
                </a:lnTo>
                <a:lnTo>
                  <a:pt x="10714" y="16237"/>
                </a:lnTo>
                <a:lnTo>
                  <a:pt x="10797" y="16070"/>
                </a:lnTo>
                <a:lnTo>
                  <a:pt x="10839" y="16028"/>
                </a:lnTo>
                <a:lnTo>
                  <a:pt x="10923" y="16007"/>
                </a:lnTo>
                <a:lnTo>
                  <a:pt x="10965" y="16007"/>
                </a:lnTo>
                <a:lnTo>
                  <a:pt x="10986" y="16028"/>
                </a:lnTo>
                <a:lnTo>
                  <a:pt x="11027" y="16028"/>
                </a:lnTo>
                <a:lnTo>
                  <a:pt x="11069" y="15944"/>
                </a:lnTo>
                <a:lnTo>
                  <a:pt x="11174" y="15944"/>
                </a:lnTo>
                <a:lnTo>
                  <a:pt x="11279" y="15965"/>
                </a:lnTo>
                <a:lnTo>
                  <a:pt x="11383" y="15944"/>
                </a:lnTo>
                <a:lnTo>
                  <a:pt x="11404" y="15965"/>
                </a:lnTo>
                <a:lnTo>
                  <a:pt x="11425" y="16007"/>
                </a:lnTo>
                <a:lnTo>
                  <a:pt x="11509" y="16007"/>
                </a:lnTo>
                <a:lnTo>
                  <a:pt x="11592" y="16028"/>
                </a:lnTo>
                <a:lnTo>
                  <a:pt x="11634" y="16133"/>
                </a:lnTo>
                <a:lnTo>
                  <a:pt x="11739" y="16216"/>
                </a:lnTo>
                <a:lnTo>
                  <a:pt x="11844" y="16363"/>
                </a:lnTo>
                <a:lnTo>
                  <a:pt x="11864" y="16467"/>
                </a:lnTo>
                <a:lnTo>
                  <a:pt x="11927" y="16530"/>
                </a:lnTo>
                <a:lnTo>
                  <a:pt x="11927" y="16593"/>
                </a:lnTo>
                <a:lnTo>
                  <a:pt x="11927" y="16760"/>
                </a:lnTo>
                <a:lnTo>
                  <a:pt x="12011" y="16781"/>
                </a:lnTo>
                <a:lnTo>
                  <a:pt x="12032" y="16865"/>
                </a:lnTo>
                <a:lnTo>
                  <a:pt x="12116" y="17074"/>
                </a:lnTo>
                <a:lnTo>
                  <a:pt x="12157" y="17095"/>
                </a:lnTo>
                <a:lnTo>
                  <a:pt x="12178" y="17179"/>
                </a:lnTo>
                <a:lnTo>
                  <a:pt x="12262" y="17221"/>
                </a:lnTo>
                <a:lnTo>
                  <a:pt x="12283" y="17325"/>
                </a:lnTo>
                <a:lnTo>
                  <a:pt x="12346" y="17430"/>
                </a:lnTo>
                <a:lnTo>
                  <a:pt x="12450" y="17514"/>
                </a:lnTo>
                <a:lnTo>
                  <a:pt x="12429" y="17618"/>
                </a:lnTo>
                <a:lnTo>
                  <a:pt x="12429" y="17723"/>
                </a:lnTo>
                <a:lnTo>
                  <a:pt x="12429" y="17786"/>
                </a:lnTo>
                <a:lnTo>
                  <a:pt x="12429" y="17807"/>
                </a:lnTo>
                <a:lnTo>
                  <a:pt x="12555" y="18141"/>
                </a:lnTo>
                <a:lnTo>
                  <a:pt x="12534" y="18309"/>
                </a:lnTo>
                <a:lnTo>
                  <a:pt x="12576" y="18351"/>
                </a:lnTo>
                <a:lnTo>
                  <a:pt x="12597" y="18351"/>
                </a:lnTo>
                <a:lnTo>
                  <a:pt x="12660" y="18372"/>
                </a:lnTo>
                <a:lnTo>
                  <a:pt x="12743" y="18372"/>
                </a:lnTo>
                <a:lnTo>
                  <a:pt x="12806" y="18413"/>
                </a:lnTo>
                <a:lnTo>
                  <a:pt x="12911" y="18518"/>
                </a:lnTo>
                <a:lnTo>
                  <a:pt x="13099" y="18560"/>
                </a:lnTo>
                <a:lnTo>
                  <a:pt x="13204" y="18644"/>
                </a:lnTo>
                <a:lnTo>
                  <a:pt x="13308" y="18644"/>
                </a:lnTo>
                <a:lnTo>
                  <a:pt x="13329" y="18727"/>
                </a:lnTo>
                <a:lnTo>
                  <a:pt x="13392" y="18748"/>
                </a:lnTo>
                <a:lnTo>
                  <a:pt x="13476" y="18581"/>
                </a:lnTo>
                <a:lnTo>
                  <a:pt x="13496" y="18455"/>
                </a:lnTo>
                <a:lnTo>
                  <a:pt x="13476" y="18372"/>
                </a:lnTo>
                <a:lnTo>
                  <a:pt x="13476" y="18120"/>
                </a:lnTo>
                <a:lnTo>
                  <a:pt x="13413" y="18037"/>
                </a:lnTo>
                <a:lnTo>
                  <a:pt x="13496" y="17911"/>
                </a:lnTo>
                <a:lnTo>
                  <a:pt x="13538" y="17723"/>
                </a:lnTo>
                <a:lnTo>
                  <a:pt x="13622" y="17618"/>
                </a:lnTo>
                <a:lnTo>
                  <a:pt x="13580" y="17409"/>
                </a:lnTo>
                <a:lnTo>
                  <a:pt x="13685" y="17367"/>
                </a:lnTo>
                <a:lnTo>
                  <a:pt x="13789" y="17284"/>
                </a:lnTo>
                <a:lnTo>
                  <a:pt x="13727" y="17200"/>
                </a:lnTo>
                <a:lnTo>
                  <a:pt x="13831" y="17074"/>
                </a:lnTo>
                <a:lnTo>
                  <a:pt x="13894" y="17095"/>
                </a:lnTo>
                <a:lnTo>
                  <a:pt x="13999" y="17053"/>
                </a:lnTo>
                <a:lnTo>
                  <a:pt x="13957" y="16907"/>
                </a:lnTo>
                <a:lnTo>
                  <a:pt x="13957" y="16907"/>
                </a:lnTo>
                <a:lnTo>
                  <a:pt x="14040" y="16970"/>
                </a:lnTo>
                <a:lnTo>
                  <a:pt x="14145" y="16907"/>
                </a:lnTo>
                <a:lnTo>
                  <a:pt x="14103" y="16865"/>
                </a:lnTo>
                <a:lnTo>
                  <a:pt x="14208" y="16781"/>
                </a:lnTo>
                <a:lnTo>
                  <a:pt x="14250" y="16802"/>
                </a:lnTo>
                <a:lnTo>
                  <a:pt x="14312" y="16781"/>
                </a:lnTo>
                <a:lnTo>
                  <a:pt x="14375" y="16865"/>
                </a:lnTo>
                <a:lnTo>
                  <a:pt x="14271" y="16949"/>
                </a:lnTo>
                <a:lnTo>
                  <a:pt x="14354" y="16949"/>
                </a:lnTo>
                <a:lnTo>
                  <a:pt x="14459" y="16844"/>
                </a:lnTo>
                <a:lnTo>
                  <a:pt x="14543" y="16844"/>
                </a:lnTo>
                <a:lnTo>
                  <a:pt x="14794" y="16739"/>
                </a:lnTo>
                <a:lnTo>
                  <a:pt x="14982" y="16551"/>
                </a:lnTo>
                <a:lnTo>
                  <a:pt x="15066" y="16551"/>
                </a:lnTo>
                <a:lnTo>
                  <a:pt x="15108" y="16488"/>
                </a:lnTo>
                <a:lnTo>
                  <a:pt x="15087" y="16384"/>
                </a:lnTo>
                <a:lnTo>
                  <a:pt x="15108" y="16258"/>
                </a:lnTo>
                <a:lnTo>
                  <a:pt x="15045" y="16112"/>
                </a:lnTo>
                <a:lnTo>
                  <a:pt x="15087" y="16175"/>
                </a:lnTo>
                <a:lnTo>
                  <a:pt x="15170" y="16175"/>
                </a:lnTo>
                <a:lnTo>
                  <a:pt x="15275" y="16070"/>
                </a:lnTo>
                <a:lnTo>
                  <a:pt x="15275" y="16028"/>
                </a:lnTo>
                <a:lnTo>
                  <a:pt x="15317" y="16133"/>
                </a:lnTo>
                <a:lnTo>
                  <a:pt x="15254" y="16237"/>
                </a:lnTo>
                <a:lnTo>
                  <a:pt x="15275" y="16321"/>
                </a:lnTo>
                <a:lnTo>
                  <a:pt x="15275" y="16426"/>
                </a:lnTo>
                <a:lnTo>
                  <a:pt x="15401" y="16384"/>
                </a:lnTo>
                <a:lnTo>
                  <a:pt x="15484" y="16258"/>
                </a:lnTo>
                <a:lnTo>
                  <a:pt x="15568" y="16258"/>
                </a:lnTo>
                <a:lnTo>
                  <a:pt x="15631" y="16216"/>
                </a:lnTo>
                <a:lnTo>
                  <a:pt x="15840" y="16154"/>
                </a:lnTo>
                <a:lnTo>
                  <a:pt x="16007" y="16154"/>
                </a:lnTo>
                <a:lnTo>
                  <a:pt x="16258" y="16237"/>
                </a:lnTo>
                <a:lnTo>
                  <a:pt x="16321" y="16279"/>
                </a:lnTo>
                <a:lnTo>
                  <a:pt x="16635" y="16321"/>
                </a:lnTo>
                <a:lnTo>
                  <a:pt x="16740" y="16279"/>
                </a:lnTo>
                <a:lnTo>
                  <a:pt x="16740" y="16237"/>
                </a:lnTo>
                <a:lnTo>
                  <a:pt x="16740" y="16154"/>
                </a:lnTo>
                <a:lnTo>
                  <a:pt x="16844" y="16133"/>
                </a:lnTo>
                <a:lnTo>
                  <a:pt x="16928" y="16154"/>
                </a:lnTo>
                <a:lnTo>
                  <a:pt x="16865" y="16216"/>
                </a:lnTo>
                <a:lnTo>
                  <a:pt x="16928" y="16237"/>
                </a:lnTo>
                <a:lnTo>
                  <a:pt x="16991" y="16216"/>
                </a:lnTo>
                <a:lnTo>
                  <a:pt x="17053" y="16258"/>
                </a:lnTo>
                <a:lnTo>
                  <a:pt x="17053" y="16342"/>
                </a:lnTo>
                <a:lnTo>
                  <a:pt x="17074" y="16384"/>
                </a:lnTo>
                <a:lnTo>
                  <a:pt x="17200" y="16363"/>
                </a:lnTo>
                <a:lnTo>
                  <a:pt x="17242" y="16426"/>
                </a:lnTo>
                <a:lnTo>
                  <a:pt x="17158" y="16488"/>
                </a:lnTo>
                <a:lnTo>
                  <a:pt x="17095" y="16551"/>
                </a:lnTo>
                <a:lnTo>
                  <a:pt x="17179" y="16572"/>
                </a:lnTo>
                <a:lnTo>
                  <a:pt x="17263" y="16551"/>
                </a:lnTo>
                <a:lnTo>
                  <a:pt x="17346" y="16593"/>
                </a:lnTo>
                <a:lnTo>
                  <a:pt x="17493" y="16656"/>
                </a:lnTo>
                <a:lnTo>
                  <a:pt x="17556" y="16572"/>
                </a:lnTo>
                <a:lnTo>
                  <a:pt x="17618" y="16530"/>
                </a:lnTo>
                <a:lnTo>
                  <a:pt x="17723" y="16593"/>
                </a:lnTo>
                <a:lnTo>
                  <a:pt x="17786" y="16656"/>
                </a:lnTo>
                <a:lnTo>
                  <a:pt x="17870" y="16635"/>
                </a:lnTo>
                <a:lnTo>
                  <a:pt x="17870" y="16467"/>
                </a:lnTo>
                <a:lnTo>
                  <a:pt x="17807" y="16363"/>
                </a:lnTo>
                <a:lnTo>
                  <a:pt x="17911" y="16363"/>
                </a:lnTo>
                <a:lnTo>
                  <a:pt x="18016" y="16488"/>
                </a:lnTo>
                <a:lnTo>
                  <a:pt x="18100" y="16530"/>
                </a:lnTo>
                <a:lnTo>
                  <a:pt x="18142" y="16593"/>
                </a:lnTo>
                <a:lnTo>
                  <a:pt x="18204" y="16593"/>
                </a:lnTo>
                <a:lnTo>
                  <a:pt x="18288" y="16635"/>
                </a:lnTo>
                <a:lnTo>
                  <a:pt x="18288" y="16760"/>
                </a:lnTo>
                <a:lnTo>
                  <a:pt x="18309" y="16677"/>
                </a:lnTo>
                <a:lnTo>
                  <a:pt x="18414" y="16656"/>
                </a:lnTo>
                <a:lnTo>
                  <a:pt x="18414" y="16635"/>
                </a:lnTo>
                <a:lnTo>
                  <a:pt x="18288" y="16530"/>
                </a:lnTo>
                <a:lnTo>
                  <a:pt x="18100" y="16447"/>
                </a:lnTo>
                <a:lnTo>
                  <a:pt x="18037" y="16363"/>
                </a:lnTo>
                <a:lnTo>
                  <a:pt x="18037" y="16258"/>
                </a:lnTo>
                <a:lnTo>
                  <a:pt x="18225" y="16175"/>
                </a:lnTo>
                <a:lnTo>
                  <a:pt x="18288" y="16154"/>
                </a:lnTo>
                <a:lnTo>
                  <a:pt x="18183" y="16112"/>
                </a:lnTo>
                <a:lnTo>
                  <a:pt x="18121" y="16049"/>
                </a:lnTo>
                <a:lnTo>
                  <a:pt x="18100" y="16049"/>
                </a:lnTo>
                <a:lnTo>
                  <a:pt x="18016" y="16112"/>
                </a:lnTo>
                <a:lnTo>
                  <a:pt x="17932" y="16154"/>
                </a:lnTo>
                <a:lnTo>
                  <a:pt x="17932" y="16070"/>
                </a:lnTo>
                <a:lnTo>
                  <a:pt x="18037" y="15944"/>
                </a:lnTo>
                <a:lnTo>
                  <a:pt x="18246" y="15861"/>
                </a:lnTo>
                <a:lnTo>
                  <a:pt x="18330" y="15798"/>
                </a:lnTo>
                <a:lnTo>
                  <a:pt x="18665" y="15735"/>
                </a:lnTo>
                <a:lnTo>
                  <a:pt x="18811" y="15756"/>
                </a:lnTo>
                <a:lnTo>
                  <a:pt x="18874" y="15735"/>
                </a:lnTo>
                <a:lnTo>
                  <a:pt x="18958" y="15735"/>
                </a:lnTo>
                <a:lnTo>
                  <a:pt x="19020" y="15651"/>
                </a:lnTo>
                <a:lnTo>
                  <a:pt x="19062" y="15547"/>
                </a:lnTo>
                <a:lnTo>
                  <a:pt x="19146" y="15547"/>
                </a:lnTo>
                <a:lnTo>
                  <a:pt x="19125" y="15631"/>
                </a:lnTo>
                <a:lnTo>
                  <a:pt x="19125" y="15714"/>
                </a:lnTo>
                <a:lnTo>
                  <a:pt x="19250" y="15819"/>
                </a:lnTo>
                <a:lnTo>
                  <a:pt x="19334" y="15756"/>
                </a:lnTo>
                <a:lnTo>
                  <a:pt x="19481" y="15756"/>
                </a:lnTo>
                <a:lnTo>
                  <a:pt x="19585" y="15735"/>
                </a:lnTo>
                <a:lnTo>
                  <a:pt x="19648" y="15798"/>
                </a:lnTo>
                <a:lnTo>
                  <a:pt x="19815" y="15756"/>
                </a:lnTo>
                <a:lnTo>
                  <a:pt x="19878" y="15798"/>
                </a:lnTo>
                <a:lnTo>
                  <a:pt x="20004" y="15714"/>
                </a:lnTo>
                <a:lnTo>
                  <a:pt x="20108" y="15714"/>
                </a:lnTo>
                <a:lnTo>
                  <a:pt x="20129" y="15735"/>
                </a:lnTo>
                <a:lnTo>
                  <a:pt x="20087" y="15756"/>
                </a:lnTo>
                <a:lnTo>
                  <a:pt x="19962" y="15756"/>
                </a:lnTo>
                <a:lnTo>
                  <a:pt x="19920" y="15798"/>
                </a:lnTo>
                <a:lnTo>
                  <a:pt x="20087" y="15819"/>
                </a:lnTo>
                <a:lnTo>
                  <a:pt x="20213" y="15819"/>
                </a:lnTo>
                <a:lnTo>
                  <a:pt x="20318" y="15903"/>
                </a:lnTo>
                <a:lnTo>
                  <a:pt x="20401" y="15944"/>
                </a:lnTo>
                <a:lnTo>
                  <a:pt x="20338" y="15861"/>
                </a:lnTo>
                <a:lnTo>
                  <a:pt x="20338" y="15819"/>
                </a:lnTo>
                <a:lnTo>
                  <a:pt x="20401" y="15819"/>
                </a:lnTo>
                <a:lnTo>
                  <a:pt x="20422" y="15861"/>
                </a:lnTo>
                <a:lnTo>
                  <a:pt x="20527" y="15944"/>
                </a:lnTo>
                <a:lnTo>
                  <a:pt x="20506" y="16007"/>
                </a:lnTo>
                <a:lnTo>
                  <a:pt x="20443" y="15944"/>
                </a:lnTo>
                <a:lnTo>
                  <a:pt x="20422" y="15965"/>
                </a:lnTo>
                <a:lnTo>
                  <a:pt x="20548" y="16049"/>
                </a:lnTo>
                <a:lnTo>
                  <a:pt x="20610" y="16133"/>
                </a:lnTo>
                <a:lnTo>
                  <a:pt x="20652" y="16175"/>
                </a:lnTo>
                <a:lnTo>
                  <a:pt x="20631" y="16216"/>
                </a:lnTo>
                <a:lnTo>
                  <a:pt x="20610" y="16154"/>
                </a:lnTo>
                <a:lnTo>
                  <a:pt x="20590" y="16216"/>
                </a:lnTo>
                <a:lnTo>
                  <a:pt x="20610" y="16258"/>
                </a:lnTo>
                <a:lnTo>
                  <a:pt x="20799" y="16237"/>
                </a:lnTo>
                <a:lnTo>
                  <a:pt x="20903" y="16216"/>
                </a:lnTo>
                <a:lnTo>
                  <a:pt x="21029" y="16070"/>
                </a:lnTo>
                <a:lnTo>
                  <a:pt x="21113" y="16070"/>
                </a:lnTo>
                <a:lnTo>
                  <a:pt x="21113" y="16049"/>
                </a:lnTo>
                <a:lnTo>
                  <a:pt x="21175" y="15965"/>
                </a:lnTo>
                <a:lnTo>
                  <a:pt x="21280" y="15965"/>
                </a:lnTo>
                <a:lnTo>
                  <a:pt x="21364" y="16007"/>
                </a:lnTo>
                <a:lnTo>
                  <a:pt x="21489" y="16049"/>
                </a:lnTo>
                <a:lnTo>
                  <a:pt x="21552" y="16258"/>
                </a:lnTo>
                <a:lnTo>
                  <a:pt x="21636" y="16321"/>
                </a:lnTo>
                <a:lnTo>
                  <a:pt x="21657" y="16321"/>
                </a:lnTo>
                <a:lnTo>
                  <a:pt x="21678" y="16447"/>
                </a:lnTo>
                <a:lnTo>
                  <a:pt x="21761" y="16488"/>
                </a:lnTo>
                <a:lnTo>
                  <a:pt x="21803" y="16488"/>
                </a:lnTo>
                <a:lnTo>
                  <a:pt x="21803" y="16551"/>
                </a:lnTo>
                <a:lnTo>
                  <a:pt x="21866" y="16635"/>
                </a:lnTo>
                <a:lnTo>
                  <a:pt x="21950" y="16656"/>
                </a:lnTo>
                <a:lnTo>
                  <a:pt x="22012" y="16781"/>
                </a:lnTo>
                <a:lnTo>
                  <a:pt x="21991" y="16907"/>
                </a:lnTo>
                <a:lnTo>
                  <a:pt x="21908" y="17179"/>
                </a:lnTo>
                <a:lnTo>
                  <a:pt x="21803" y="17409"/>
                </a:lnTo>
                <a:lnTo>
                  <a:pt x="21803" y="17493"/>
                </a:lnTo>
                <a:lnTo>
                  <a:pt x="21887" y="17597"/>
                </a:lnTo>
                <a:lnTo>
                  <a:pt x="21908" y="17576"/>
                </a:lnTo>
                <a:lnTo>
                  <a:pt x="21971" y="17493"/>
                </a:lnTo>
                <a:lnTo>
                  <a:pt x="21971" y="17430"/>
                </a:lnTo>
                <a:lnTo>
                  <a:pt x="21991" y="17388"/>
                </a:lnTo>
                <a:lnTo>
                  <a:pt x="22075" y="17430"/>
                </a:lnTo>
                <a:lnTo>
                  <a:pt x="22096" y="17535"/>
                </a:lnTo>
                <a:lnTo>
                  <a:pt x="21950" y="17744"/>
                </a:lnTo>
                <a:lnTo>
                  <a:pt x="21971" y="17807"/>
                </a:lnTo>
                <a:lnTo>
                  <a:pt x="21991" y="17911"/>
                </a:lnTo>
                <a:lnTo>
                  <a:pt x="22054" y="18016"/>
                </a:lnTo>
                <a:lnTo>
                  <a:pt x="22075" y="18058"/>
                </a:lnTo>
                <a:lnTo>
                  <a:pt x="22117" y="18037"/>
                </a:lnTo>
                <a:lnTo>
                  <a:pt x="22159" y="18141"/>
                </a:lnTo>
                <a:lnTo>
                  <a:pt x="22201" y="18100"/>
                </a:lnTo>
                <a:lnTo>
                  <a:pt x="22201" y="18058"/>
                </a:lnTo>
                <a:lnTo>
                  <a:pt x="22222" y="18100"/>
                </a:lnTo>
                <a:lnTo>
                  <a:pt x="22368" y="18058"/>
                </a:lnTo>
                <a:lnTo>
                  <a:pt x="22368" y="18058"/>
                </a:lnTo>
                <a:lnTo>
                  <a:pt x="22263" y="18141"/>
                </a:lnTo>
                <a:lnTo>
                  <a:pt x="22222" y="18246"/>
                </a:lnTo>
                <a:lnTo>
                  <a:pt x="22201" y="18309"/>
                </a:lnTo>
                <a:lnTo>
                  <a:pt x="22201" y="18351"/>
                </a:lnTo>
                <a:lnTo>
                  <a:pt x="22368" y="18455"/>
                </a:lnTo>
                <a:lnTo>
                  <a:pt x="22368" y="18581"/>
                </a:lnTo>
                <a:lnTo>
                  <a:pt x="22368" y="18748"/>
                </a:lnTo>
                <a:lnTo>
                  <a:pt x="22410" y="18769"/>
                </a:lnTo>
                <a:lnTo>
                  <a:pt x="22494" y="18769"/>
                </a:lnTo>
                <a:lnTo>
                  <a:pt x="22535" y="18853"/>
                </a:lnTo>
                <a:lnTo>
                  <a:pt x="22515" y="18957"/>
                </a:lnTo>
                <a:lnTo>
                  <a:pt x="22682" y="19062"/>
                </a:lnTo>
                <a:lnTo>
                  <a:pt x="22598" y="19083"/>
                </a:lnTo>
                <a:lnTo>
                  <a:pt x="22724" y="19146"/>
                </a:lnTo>
                <a:lnTo>
                  <a:pt x="22787" y="19188"/>
                </a:lnTo>
                <a:lnTo>
                  <a:pt x="22891" y="19250"/>
                </a:lnTo>
                <a:lnTo>
                  <a:pt x="22996" y="19188"/>
                </a:lnTo>
                <a:lnTo>
                  <a:pt x="23100" y="19167"/>
                </a:lnTo>
                <a:lnTo>
                  <a:pt x="23100" y="18999"/>
                </a:lnTo>
                <a:lnTo>
                  <a:pt x="23163" y="18895"/>
                </a:lnTo>
                <a:lnTo>
                  <a:pt x="23226" y="18769"/>
                </a:lnTo>
                <a:lnTo>
                  <a:pt x="23331" y="18560"/>
                </a:lnTo>
                <a:lnTo>
                  <a:pt x="23310" y="18455"/>
                </a:lnTo>
                <a:lnTo>
                  <a:pt x="23351" y="18413"/>
                </a:lnTo>
                <a:lnTo>
                  <a:pt x="23351" y="18225"/>
                </a:lnTo>
                <a:lnTo>
                  <a:pt x="23331" y="18162"/>
                </a:lnTo>
                <a:lnTo>
                  <a:pt x="23414" y="18120"/>
                </a:lnTo>
                <a:lnTo>
                  <a:pt x="23351" y="17932"/>
                </a:lnTo>
                <a:lnTo>
                  <a:pt x="23247" y="17848"/>
                </a:lnTo>
                <a:lnTo>
                  <a:pt x="23205" y="17493"/>
                </a:lnTo>
                <a:lnTo>
                  <a:pt x="23142" y="17430"/>
                </a:lnTo>
                <a:lnTo>
                  <a:pt x="23163" y="17263"/>
                </a:lnTo>
                <a:lnTo>
                  <a:pt x="23205" y="17116"/>
                </a:lnTo>
                <a:lnTo>
                  <a:pt x="23163" y="17011"/>
                </a:lnTo>
                <a:lnTo>
                  <a:pt x="23100" y="16907"/>
                </a:lnTo>
                <a:lnTo>
                  <a:pt x="23038" y="16656"/>
                </a:lnTo>
                <a:lnTo>
                  <a:pt x="22996" y="16551"/>
                </a:lnTo>
                <a:lnTo>
                  <a:pt x="22954" y="16279"/>
                </a:lnTo>
                <a:lnTo>
                  <a:pt x="22912" y="16133"/>
                </a:lnTo>
                <a:lnTo>
                  <a:pt x="22933" y="15903"/>
                </a:lnTo>
                <a:lnTo>
                  <a:pt x="22912" y="15714"/>
                </a:lnTo>
                <a:lnTo>
                  <a:pt x="22933" y="15379"/>
                </a:lnTo>
                <a:lnTo>
                  <a:pt x="22933" y="15170"/>
                </a:lnTo>
                <a:lnTo>
                  <a:pt x="23038" y="15003"/>
                </a:lnTo>
                <a:lnTo>
                  <a:pt x="23121" y="14856"/>
                </a:lnTo>
                <a:lnTo>
                  <a:pt x="23226" y="14815"/>
                </a:lnTo>
                <a:lnTo>
                  <a:pt x="23268" y="14752"/>
                </a:lnTo>
                <a:lnTo>
                  <a:pt x="23331" y="14752"/>
                </a:lnTo>
                <a:lnTo>
                  <a:pt x="23414" y="14605"/>
                </a:lnTo>
                <a:lnTo>
                  <a:pt x="23414" y="14543"/>
                </a:lnTo>
                <a:lnTo>
                  <a:pt x="23372" y="14501"/>
                </a:lnTo>
                <a:lnTo>
                  <a:pt x="23414" y="14480"/>
                </a:lnTo>
                <a:lnTo>
                  <a:pt x="23540" y="14480"/>
                </a:lnTo>
                <a:lnTo>
                  <a:pt x="23561" y="14396"/>
                </a:lnTo>
                <a:lnTo>
                  <a:pt x="23665" y="14396"/>
                </a:lnTo>
                <a:lnTo>
                  <a:pt x="23686" y="14354"/>
                </a:lnTo>
                <a:lnTo>
                  <a:pt x="23875" y="14333"/>
                </a:lnTo>
                <a:lnTo>
                  <a:pt x="23937" y="14250"/>
                </a:lnTo>
                <a:lnTo>
                  <a:pt x="24063" y="14250"/>
                </a:lnTo>
                <a:lnTo>
                  <a:pt x="24084" y="14187"/>
                </a:lnTo>
                <a:lnTo>
                  <a:pt x="24168" y="14187"/>
                </a:lnTo>
                <a:lnTo>
                  <a:pt x="24209" y="14229"/>
                </a:lnTo>
                <a:lnTo>
                  <a:pt x="24314" y="14082"/>
                </a:lnTo>
                <a:lnTo>
                  <a:pt x="24314" y="14040"/>
                </a:lnTo>
                <a:lnTo>
                  <a:pt x="24377" y="14040"/>
                </a:lnTo>
                <a:lnTo>
                  <a:pt x="24481" y="13957"/>
                </a:lnTo>
                <a:lnTo>
                  <a:pt x="24481" y="13873"/>
                </a:lnTo>
                <a:lnTo>
                  <a:pt x="24691" y="13601"/>
                </a:lnTo>
                <a:lnTo>
                  <a:pt x="24795" y="13496"/>
                </a:lnTo>
                <a:lnTo>
                  <a:pt x="24984" y="13496"/>
                </a:lnTo>
                <a:lnTo>
                  <a:pt x="25025" y="13517"/>
                </a:lnTo>
                <a:lnTo>
                  <a:pt x="25088" y="13517"/>
                </a:lnTo>
                <a:lnTo>
                  <a:pt x="25193" y="13329"/>
                </a:lnTo>
                <a:lnTo>
                  <a:pt x="25465" y="13099"/>
                </a:lnTo>
                <a:lnTo>
                  <a:pt x="25737" y="12931"/>
                </a:lnTo>
                <a:lnTo>
                  <a:pt x="25862" y="12910"/>
                </a:lnTo>
                <a:lnTo>
                  <a:pt x="25925" y="12890"/>
                </a:lnTo>
                <a:lnTo>
                  <a:pt x="25988" y="12890"/>
                </a:lnTo>
                <a:lnTo>
                  <a:pt x="25988" y="12910"/>
                </a:lnTo>
                <a:lnTo>
                  <a:pt x="26092" y="12910"/>
                </a:lnTo>
                <a:lnTo>
                  <a:pt x="26197" y="12785"/>
                </a:lnTo>
                <a:lnTo>
                  <a:pt x="26155" y="12785"/>
                </a:lnTo>
                <a:lnTo>
                  <a:pt x="26134" y="12722"/>
                </a:lnTo>
                <a:lnTo>
                  <a:pt x="26030" y="12827"/>
                </a:lnTo>
                <a:lnTo>
                  <a:pt x="25883" y="12806"/>
                </a:lnTo>
                <a:lnTo>
                  <a:pt x="25820" y="12722"/>
                </a:lnTo>
                <a:lnTo>
                  <a:pt x="25925" y="12785"/>
                </a:lnTo>
                <a:lnTo>
                  <a:pt x="26051" y="12701"/>
                </a:lnTo>
                <a:lnTo>
                  <a:pt x="26030" y="12680"/>
                </a:lnTo>
                <a:lnTo>
                  <a:pt x="26092" y="12618"/>
                </a:lnTo>
                <a:lnTo>
                  <a:pt x="26051" y="12555"/>
                </a:lnTo>
                <a:lnTo>
                  <a:pt x="25925" y="12513"/>
                </a:lnTo>
                <a:lnTo>
                  <a:pt x="25862" y="12471"/>
                </a:lnTo>
                <a:lnTo>
                  <a:pt x="25946" y="12471"/>
                </a:lnTo>
                <a:lnTo>
                  <a:pt x="26030" y="12492"/>
                </a:lnTo>
                <a:lnTo>
                  <a:pt x="26092" y="12471"/>
                </a:lnTo>
                <a:lnTo>
                  <a:pt x="26092" y="12387"/>
                </a:lnTo>
                <a:lnTo>
                  <a:pt x="26155" y="12513"/>
                </a:lnTo>
                <a:lnTo>
                  <a:pt x="26239" y="12492"/>
                </a:lnTo>
                <a:lnTo>
                  <a:pt x="26302" y="12555"/>
                </a:lnTo>
                <a:lnTo>
                  <a:pt x="26364" y="12513"/>
                </a:lnTo>
                <a:lnTo>
                  <a:pt x="26385" y="12408"/>
                </a:lnTo>
                <a:lnTo>
                  <a:pt x="26511" y="12304"/>
                </a:lnTo>
                <a:lnTo>
                  <a:pt x="26553" y="12304"/>
                </a:lnTo>
                <a:lnTo>
                  <a:pt x="26574" y="12199"/>
                </a:lnTo>
                <a:lnTo>
                  <a:pt x="26553" y="12094"/>
                </a:lnTo>
                <a:lnTo>
                  <a:pt x="26511" y="12094"/>
                </a:lnTo>
                <a:lnTo>
                  <a:pt x="26448" y="12241"/>
                </a:lnTo>
                <a:lnTo>
                  <a:pt x="26448" y="12283"/>
                </a:lnTo>
                <a:lnTo>
                  <a:pt x="26385" y="12262"/>
                </a:lnTo>
                <a:lnTo>
                  <a:pt x="26364" y="12094"/>
                </a:lnTo>
                <a:lnTo>
                  <a:pt x="26344" y="12074"/>
                </a:lnTo>
                <a:lnTo>
                  <a:pt x="26092" y="12094"/>
                </a:lnTo>
                <a:lnTo>
                  <a:pt x="25967" y="12157"/>
                </a:lnTo>
                <a:lnTo>
                  <a:pt x="25988" y="12074"/>
                </a:lnTo>
                <a:lnTo>
                  <a:pt x="25988" y="11927"/>
                </a:lnTo>
                <a:lnTo>
                  <a:pt x="26051" y="11885"/>
                </a:lnTo>
                <a:lnTo>
                  <a:pt x="26092" y="11990"/>
                </a:lnTo>
                <a:lnTo>
                  <a:pt x="26176" y="12032"/>
                </a:lnTo>
                <a:lnTo>
                  <a:pt x="26239" y="11969"/>
                </a:lnTo>
                <a:lnTo>
                  <a:pt x="26385" y="11948"/>
                </a:lnTo>
                <a:lnTo>
                  <a:pt x="26406" y="11885"/>
                </a:lnTo>
                <a:lnTo>
                  <a:pt x="26490" y="11885"/>
                </a:lnTo>
                <a:lnTo>
                  <a:pt x="26511" y="11843"/>
                </a:lnTo>
                <a:lnTo>
                  <a:pt x="26490" y="11718"/>
                </a:lnTo>
                <a:lnTo>
                  <a:pt x="26448" y="11655"/>
                </a:lnTo>
                <a:lnTo>
                  <a:pt x="26469" y="11613"/>
                </a:lnTo>
                <a:lnTo>
                  <a:pt x="26511" y="11634"/>
                </a:lnTo>
                <a:lnTo>
                  <a:pt x="26574" y="11530"/>
                </a:lnTo>
                <a:lnTo>
                  <a:pt x="26511" y="11425"/>
                </a:lnTo>
                <a:lnTo>
                  <a:pt x="26469" y="11362"/>
                </a:lnTo>
                <a:lnTo>
                  <a:pt x="26385" y="11404"/>
                </a:lnTo>
                <a:lnTo>
                  <a:pt x="26302" y="11362"/>
                </a:lnTo>
                <a:lnTo>
                  <a:pt x="26260" y="11237"/>
                </a:lnTo>
                <a:lnTo>
                  <a:pt x="26176" y="11237"/>
                </a:lnTo>
                <a:lnTo>
                  <a:pt x="26092" y="11195"/>
                </a:lnTo>
                <a:lnTo>
                  <a:pt x="26030" y="11111"/>
                </a:lnTo>
                <a:lnTo>
                  <a:pt x="26030" y="11111"/>
                </a:lnTo>
                <a:lnTo>
                  <a:pt x="26092" y="11153"/>
                </a:lnTo>
                <a:lnTo>
                  <a:pt x="26260" y="11153"/>
                </a:lnTo>
                <a:lnTo>
                  <a:pt x="26302" y="11257"/>
                </a:lnTo>
                <a:lnTo>
                  <a:pt x="26385" y="11299"/>
                </a:lnTo>
                <a:lnTo>
                  <a:pt x="26406" y="11216"/>
                </a:lnTo>
                <a:lnTo>
                  <a:pt x="26281" y="11090"/>
                </a:lnTo>
                <a:lnTo>
                  <a:pt x="26385" y="11111"/>
                </a:lnTo>
                <a:lnTo>
                  <a:pt x="26406" y="11048"/>
                </a:lnTo>
                <a:lnTo>
                  <a:pt x="26448" y="11027"/>
                </a:lnTo>
                <a:lnTo>
                  <a:pt x="26406" y="10944"/>
                </a:lnTo>
                <a:lnTo>
                  <a:pt x="26281" y="10881"/>
                </a:lnTo>
                <a:lnTo>
                  <a:pt x="26239" y="10713"/>
                </a:lnTo>
                <a:lnTo>
                  <a:pt x="26281" y="10734"/>
                </a:lnTo>
                <a:lnTo>
                  <a:pt x="26344" y="10839"/>
                </a:lnTo>
                <a:lnTo>
                  <a:pt x="26406" y="10839"/>
                </a:lnTo>
                <a:lnTo>
                  <a:pt x="26448" y="10734"/>
                </a:lnTo>
                <a:lnTo>
                  <a:pt x="26448" y="10630"/>
                </a:lnTo>
                <a:lnTo>
                  <a:pt x="26344" y="10588"/>
                </a:lnTo>
                <a:lnTo>
                  <a:pt x="26197" y="10421"/>
                </a:lnTo>
                <a:lnTo>
                  <a:pt x="26092" y="10379"/>
                </a:lnTo>
                <a:lnTo>
                  <a:pt x="26030" y="10274"/>
                </a:lnTo>
                <a:lnTo>
                  <a:pt x="25946" y="10253"/>
                </a:lnTo>
                <a:lnTo>
                  <a:pt x="25946" y="10149"/>
                </a:lnTo>
                <a:lnTo>
                  <a:pt x="26030" y="10044"/>
                </a:lnTo>
                <a:lnTo>
                  <a:pt x="25967" y="10149"/>
                </a:lnTo>
                <a:lnTo>
                  <a:pt x="25988" y="10190"/>
                </a:lnTo>
                <a:lnTo>
                  <a:pt x="26051" y="10211"/>
                </a:lnTo>
                <a:lnTo>
                  <a:pt x="26134" y="10316"/>
                </a:lnTo>
                <a:lnTo>
                  <a:pt x="26239" y="10358"/>
                </a:lnTo>
                <a:lnTo>
                  <a:pt x="26364" y="10504"/>
                </a:lnTo>
                <a:lnTo>
                  <a:pt x="26385" y="10504"/>
                </a:lnTo>
                <a:lnTo>
                  <a:pt x="26406" y="10274"/>
                </a:lnTo>
                <a:lnTo>
                  <a:pt x="26406" y="10169"/>
                </a:lnTo>
                <a:lnTo>
                  <a:pt x="26406" y="10086"/>
                </a:lnTo>
                <a:lnTo>
                  <a:pt x="26385" y="10044"/>
                </a:lnTo>
                <a:lnTo>
                  <a:pt x="26406" y="9856"/>
                </a:lnTo>
                <a:lnTo>
                  <a:pt x="26448" y="9793"/>
                </a:lnTo>
                <a:lnTo>
                  <a:pt x="26409" y="9728"/>
                </a:lnTo>
                <a:lnTo>
                  <a:pt x="26409" y="9728"/>
                </a:lnTo>
                <a:lnTo>
                  <a:pt x="26490" y="9667"/>
                </a:lnTo>
                <a:lnTo>
                  <a:pt x="26616" y="9563"/>
                </a:lnTo>
                <a:lnTo>
                  <a:pt x="26657" y="9458"/>
                </a:lnTo>
                <a:lnTo>
                  <a:pt x="26657" y="9437"/>
                </a:lnTo>
                <a:lnTo>
                  <a:pt x="26678" y="9458"/>
                </a:lnTo>
                <a:lnTo>
                  <a:pt x="26657" y="9584"/>
                </a:lnTo>
                <a:lnTo>
                  <a:pt x="26678" y="9625"/>
                </a:lnTo>
                <a:lnTo>
                  <a:pt x="26574" y="9667"/>
                </a:lnTo>
                <a:lnTo>
                  <a:pt x="26511" y="9793"/>
                </a:lnTo>
                <a:lnTo>
                  <a:pt x="26595" y="9960"/>
                </a:lnTo>
                <a:lnTo>
                  <a:pt x="26574" y="10107"/>
                </a:lnTo>
                <a:lnTo>
                  <a:pt x="26490" y="10253"/>
                </a:lnTo>
                <a:lnTo>
                  <a:pt x="26490" y="10358"/>
                </a:lnTo>
                <a:lnTo>
                  <a:pt x="26595" y="10462"/>
                </a:lnTo>
                <a:lnTo>
                  <a:pt x="26616" y="10400"/>
                </a:lnTo>
                <a:lnTo>
                  <a:pt x="26657" y="10462"/>
                </a:lnTo>
                <a:lnTo>
                  <a:pt x="26699" y="10462"/>
                </a:lnTo>
                <a:lnTo>
                  <a:pt x="26699" y="10483"/>
                </a:lnTo>
                <a:lnTo>
                  <a:pt x="26678" y="10525"/>
                </a:lnTo>
                <a:lnTo>
                  <a:pt x="26699" y="10609"/>
                </a:lnTo>
                <a:lnTo>
                  <a:pt x="26825" y="10609"/>
                </a:lnTo>
                <a:lnTo>
                  <a:pt x="26762" y="10672"/>
                </a:lnTo>
                <a:lnTo>
                  <a:pt x="26762" y="10693"/>
                </a:lnTo>
                <a:lnTo>
                  <a:pt x="26699" y="10797"/>
                </a:lnTo>
                <a:lnTo>
                  <a:pt x="26699" y="10881"/>
                </a:lnTo>
                <a:lnTo>
                  <a:pt x="26657" y="10985"/>
                </a:lnTo>
                <a:lnTo>
                  <a:pt x="26616" y="11111"/>
                </a:lnTo>
                <a:lnTo>
                  <a:pt x="26616" y="11216"/>
                </a:lnTo>
                <a:lnTo>
                  <a:pt x="26657" y="11153"/>
                </a:lnTo>
                <a:lnTo>
                  <a:pt x="26678" y="11111"/>
                </a:lnTo>
                <a:lnTo>
                  <a:pt x="26783" y="10902"/>
                </a:lnTo>
                <a:lnTo>
                  <a:pt x="26804" y="10944"/>
                </a:lnTo>
                <a:lnTo>
                  <a:pt x="26804" y="11006"/>
                </a:lnTo>
                <a:lnTo>
                  <a:pt x="26825" y="10944"/>
                </a:lnTo>
                <a:lnTo>
                  <a:pt x="26825" y="10881"/>
                </a:lnTo>
                <a:lnTo>
                  <a:pt x="26909" y="10776"/>
                </a:lnTo>
                <a:lnTo>
                  <a:pt x="26992" y="10525"/>
                </a:lnTo>
                <a:lnTo>
                  <a:pt x="27118" y="10462"/>
                </a:lnTo>
                <a:lnTo>
                  <a:pt x="27222" y="10253"/>
                </a:lnTo>
                <a:lnTo>
                  <a:pt x="27222" y="10086"/>
                </a:lnTo>
                <a:lnTo>
                  <a:pt x="27139" y="9897"/>
                </a:lnTo>
                <a:lnTo>
                  <a:pt x="27097" y="9856"/>
                </a:lnTo>
                <a:lnTo>
                  <a:pt x="27076" y="9688"/>
                </a:lnTo>
                <a:lnTo>
                  <a:pt x="27013" y="9625"/>
                </a:lnTo>
                <a:lnTo>
                  <a:pt x="27013" y="9521"/>
                </a:lnTo>
                <a:lnTo>
                  <a:pt x="27076" y="9416"/>
                </a:lnTo>
                <a:lnTo>
                  <a:pt x="27181" y="9312"/>
                </a:lnTo>
                <a:lnTo>
                  <a:pt x="27306" y="9249"/>
                </a:lnTo>
                <a:lnTo>
                  <a:pt x="27118" y="9458"/>
                </a:lnTo>
                <a:lnTo>
                  <a:pt x="27076" y="9542"/>
                </a:lnTo>
                <a:lnTo>
                  <a:pt x="27118" y="9625"/>
                </a:lnTo>
                <a:lnTo>
                  <a:pt x="27243" y="9751"/>
                </a:lnTo>
                <a:lnTo>
                  <a:pt x="27327" y="9730"/>
                </a:lnTo>
                <a:lnTo>
                  <a:pt x="27390" y="9772"/>
                </a:lnTo>
                <a:lnTo>
                  <a:pt x="27327" y="9939"/>
                </a:lnTo>
                <a:lnTo>
                  <a:pt x="27327" y="9939"/>
                </a:lnTo>
                <a:lnTo>
                  <a:pt x="27411" y="9877"/>
                </a:lnTo>
                <a:lnTo>
                  <a:pt x="27432" y="9897"/>
                </a:lnTo>
                <a:lnTo>
                  <a:pt x="27515" y="9793"/>
                </a:lnTo>
                <a:lnTo>
                  <a:pt x="27515" y="9730"/>
                </a:lnTo>
                <a:lnTo>
                  <a:pt x="27557" y="9730"/>
                </a:lnTo>
                <a:lnTo>
                  <a:pt x="27620" y="9646"/>
                </a:lnTo>
                <a:lnTo>
                  <a:pt x="27704" y="9625"/>
                </a:lnTo>
                <a:lnTo>
                  <a:pt x="27745" y="9458"/>
                </a:lnTo>
                <a:lnTo>
                  <a:pt x="27808" y="9374"/>
                </a:lnTo>
                <a:lnTo>
                  <a:pt x="27850" y="9374"/>
                </a:lnTo>
                <a:lnTo>
                  <a:pt x="27913" y="9270"/>
                </a:lnTo>
                <a:lnTo>
                  <a:pt x="27934" y="9207"/>
                </a:lnTo>
                <a:lnTo>
                  <a:pt x="27934" y="9144"/>
                </a:lnTo>
                <a:lnTo>
                  <a:pt x="27976" y="9040"/>
                </a:lnTo>
                <a:lnTo>
                  <a:pt x="27976" y="8998"/>
                </a:lnTo>
                <a:lnTo>
                  <a:pt x="28038" y="8914"/>
                </a:lnTo>
                <a:lnTo>
                  <a:pt x="28017" y="8830"/>
                </a:lnTo>
                <a:lnTo>
                  <a:pt x="27955" y="8789"/>
                </a:lnTo>
                <a:lnTo>
                  <a:pt x="27913" y="8705"/>
                </a:lnTo>
                <a:lnTo>
                  <a:pt x="28059" y="8621"/>
                </a:lnTo>
                <a:lnTo>
                  <a:pt x="28059" y="8537"/>
                </a:lnTo>
                <a:lnTo>
                  <a:pt x="28164" y="8475"/>
                </a:lnTo>
                <a:lnTo>
                  <a:pt x="28248" y="8433"/>
                </a:lnTo>
                <a:lnTo>
                  <a:pt x="28436" y="8328"/>
                </a:lnTo>
                <a:lnTo>
                  <a:pt x="28561" y="8328"/>
                </a:lnTo>
                <a:lnTo>
                  <a:pt x="28750" y="8203"/>
                </a:lnTo>
                <a:lnTo>
                  <a:pt x="28813" y="8203"/>
                </a:lnTo>
                <a:lnTo>
                  <a:pt x="28854" y="8224"/>
                </a:lnTo>
                <a:lnTo>
                  <a:pt x="29085" y="8203"/>
                </a:lnTo>
                <a:lnTo>
                  <a:pt x="29189" y="8265"/>
                </a:lnTo>
                <a:lnTo>
                  <a:pt x="29336" y="8203"/>
                </a:lnTo>
                <a:lnTo>
                  <a:pt x="29587" y="8203"/>
                </a:lnTo>
                <a:lnTo>
                  <a:pt x="29629" y="8182"/>
                </a:lnTo>
                <a:lnTo>
                  <a:pt x="29608" y="8119"/>
                </a:lnTo>
                <a:lnTo>
                  <a:pt x="29608" y="7972"/>
                </a:lnTo>
                <a:lnTo>
                  <a:pt x="29608" y="7847"/>
                </a:lnTo>
                <a:lnTo>
                  <a:pt x="29733" y="7952"/>
                </a:lnTo>
                <a:lnTo>
                  <a:pt x="29733" y="8077"/>
                </a:lnTo>
                <a:lnTo>
                  <a:pt x="29712" y="8161"/>
                </a:lnTo>
                <a:lnTo>
                  <a:pt x="29796" y="8161"/>
                </a:lnTo>
                <a:lnTo>
                  <a:pt x="29901" y="8056"/>
                </a:lnTo>
                <a:lnTo>
                  <a:pt x="30005" y="7868"/>
                </a:lnTo>
                <a:lnTo>
                  <a:pt x="30047" y="7972"/>
                </a:lnTo>
                <a:lnTo>
                  <a:pt x="30047" y="8056"/>
                </a:lnTo>
                <a:lnTo>
                  <a:pt x="30131" y="8077"/>
                </a:lnTo>
                <a:lnTo>
                  <a:pt x="30382" y="7952"/>
                </a:lnTo>
                <a:lnTo>
                  <a:pt x="30466" y="7805"/>
                </a:lnTo>
                <a:lnTo>
                  <a:pt x="30424" y="7596"/>
                </a:lnTo>
                <a:lnTo>
                  <a:pt x="30361" y="7638"/>
                </a:lnTo>
                <a:lnTo>
                  <a:pt x="30361" y="7742"/>
                </a:lnTo>
                <a:lnTo>
                  <a:pt x="30319" y="7868"/>
                </a:lnTo>
                <a:lnTo>
                  <a:pt x="30152" y="7868"/>
                </a:lnTo>
                <a:lnTo>
                  <a:pt x="30131" y="7763"/>
                </a:lnTo>
                <a:lnTo>
                  <a:pt x="30068" y="7575"/>
                </a:lnTo>
                <a:lnTo>
                  <a:pt x="29922" y="7491"/>
                </a:lnTo>
                <a:lnTo>
                  <a:pt x="29922" y="7449"/>
                </a:lnTo>
                <a:lnTo>
                  <a:pt x="30131" y="7261"/>
                </a:lnTo>
                <a:lnTo>
                  <a:pt x="30131" y="7177"/>
                </a:lnTo>
                <a:lnTo>
                  <a:pt x="30047" y="7177"/>
                </a:lnTo>
                <a:lnTo>
                  <a:pt x="30047" y="7115"/>
                </a:lnTo>
                <a:lnTo>
                  <a:pt x="30131" y="7052"/>
                </a:lnTo>
                <a:lnTo>
                  <a:pt x="30152" y="6968"/>
                </a:lnTo>
                <a:lnTo>
                  <a:pt x="30214" y="6905"/>
                </a:lnTo>
                <a:lnTo>
                  <a:pt x="30277" y="6696"/>
                </a:lnTo>
                <a:lnTo>
                  <a:pt x="30486" y="6529"/>
                </a:lnTo>
                <a:lnTo>
                  <a:pt x="30570" y="6382"/>
                </a:lnTo>
                <a:lnTo>
                  <a:pt x="30633" y="6382"/>
                </a:lnTo>
                <a:lnTo>
                  <a:pt x="30696" y="6278"/>
                </a:lnTo>
                <a:lnTo>
                  <a:pt x="30696" y="6340"/>
                </a:lnTo>
                <a:lnTo>
                  <a:pt x="30779" y="6382"/>
                </a:lnTo>
                <a:lnTo>
                  <a:pt x="30842" y="6299"/>
                </a:lnTo>
                <a:lnTo>
                  <a:pt x="30905" y="6173"/>
                </a:lnTo>
                <a:lnTo>
                  <a:pt x="30905" y="6299"/>
                </a:lnTo>
                <a:lnTo>
                  <a:pt x="30989" y="6299"/>
                </a:lnTo>
                <a:lnTo>
                  <a:pt x="31051" y="6173"/>
                </a:lnTo>
                <a:lnTo>
                  <a:pt x="31093" y="6215"/>
                </a:lnTo>
                <a:lnTo>
                  <a:pt x="31156" y="6173"/>
                </a:lnTo>
                <a:lnTo>
                  <a:pt x="31261" y="6006"/>
                </a:lnTo>
                <a:lnTo>
                  <a:pt x="31407" y="5796"/>
                </a:lnTo>
                <a:lnTo>
                  <a:pt x="31386" y="5922"/>
                </a:lnTo>
                <a:lnTo>
                  <a:pt x="31407" y="6006"/>
                </a:lnTo>
                <a:lnTo>
                  <a:pt x="31512" y="6006"/>
                </a:lnTo>
                <a:lnTo>
                  <a:pt x="31616" y="5880"/>
                </a:lnTo>
                <a:lnTo>
                  <a:pt x="31742" y="5880"/>
                </a:lnTo>
                <a:lnTo>
                  <a:pt x="31784" y="6006"/>
                </a:lnTo>
                <a:lnTo>
                  <a:pt x="31846" y="6006"/>
                </a:lnTo>
                <a:lnTo>
                  <a:pt x="31951" y="5880"/>
                </a:lnTo>
                <a:lnTo>
                  <a:pt x="32035" y="5922"/>
                </a:lnTo>
                <a:lnTo>
                  <a:pt x="32098" y="5901"/>
                </a:lnTo>
                <a:lnTo>
                  <a:pt x="32202" y="5817"/>
                </a:lnTo>
                <a:lnTo>
                  <a:pt x="32307" y="5817"/>
                </a:lnTo>
                <a:lnTo>
                  <a:pt x="32432" y="5755"/>
                </a:lnTo>
                <a:lnTo>
                  <a:pt x="32474" y="5817"/>
                </a:lnTo>
                <a:lnTo>
                  <a:pt x="32558" y="5796"/>
                </a:lnTo>
                <a:lnTo>
                  <a:pt x="32642" y="5713"/>
                </a:lnTo>
                <a:lnTo>
                  <a:pt x="32537" y="5650"/>
                </a:lnTo>
                <a:lnTo>
                  <a:pt x="32474" y="5713"/>
                </a:lnTo>
                <a:lnTo>
                  <a:pt x="32411" y="5650"/>
                </a:lnTo>
                <a:lnTo>
                  <a:pt x="32453" y="5504"/>
                </a:lnTo>
                <a:lnTo>
                  <a:pt x="32223" y="5378"/>
                </a:lnTo>
                <a:lnTo>
                  <a:pt x="32202" y="5357"/>
                </a:lnTo>
                <a:lnTo>
                  <a:pt x="32223" y="5294"/>
                </a:lnTo>
                <a:lnTo>
                  <a:pt x="32223" y="5252"/>
                </a:lnTo>
                <a:lnTo>
                  <a:pt x="32223" y="5169"/>
                </a:lnTo>
                <a:lnTo>
                  <a:pt x="32244" y="5085"/>
                </a:lnTo>
                <a:lnTo>
                  <a:pt x="32202" y="5022"/>
                </a:lnTo>
                <a:lnTo>
                  <a:pt x="32139" y="4959"/>
                </a:lnTo>
                <a:lnTo>
                  <a:pt x="32098" y="4939"/>
                </a:lnTo>
                <a:lnTo>
                  <a:pt x="32118" y="4855"/>
                </a:lnTo>
                <a:lnTo>
                  <a:pt x="32244" y="4123"/>
                </a:lnTo>
                <a:lnTo>
                  <a:pt x="32244" y="3934"/>
                </a:lnTo>
                <a:lnTo>
                  <a:pt x="32014" y="3725"/>
                </a:lnTo>
                <a:lnTo>
                  <a:pt x="31951" y="3788"/>
                </a:lnTo>
                <a:lnTo>
                  <a:pt x="31805" y="3725"/>
                </a:lnTo>
                <a:lnTo>
                  <a:pt x="31700" y="3767"/>
                </a:lnTo>
                <a:lnTo>
                  <a:pt x="31616" y="3683"/>
                </a:lnTo>
                <a:lnTo>
                  <a:pt x="31533" y="3662"/>
                </a:lnTo>
                <a:lnTo>
                  <a:pt x="31512" y="3662"/>
                </a:lnTo>
                <a:lnTo>
                  <a:pt x="31407" y="3767"/>
                </a:lnTo>
                <a:lnTo>
                  <a:pt x="31365" y="3830"/>
                </a:lnTo>
                <a:lnTo>
                  <a:pt x="31156" y="4081"/>
                </a:lnTo>
                <a:lnTo>
                  <a:pt x="31072" y="4206"/>
                </a:lnTo>
                <a:lnTo>
                  <a:pt x="31072" y="4311"/>
                </a:lnTo>
                <a:lnTo>
                  <a:pt x="30905" y="4395"/>
                </a:lnTo>
                <a:lnTo>
                  <a:pt x="30905" y="4520"/>
                </a:lnTo>
                <a:lnTo>
                  <a:pt x="30863" y="4625"/>
                </a:lnTo>
                <a:lnTo>
                  <a:pt x="30696" y="4813"/>
                </a:lnTo>
                <a:lnTo>
                  <a:pt x="30633" y="4834"/>
                </a:lnTo>
                <a:lnTo>
                  <a:pt x="30445" y="5043"/>
                </a:lnTo>
                <a:lnTo>
                  <a:pt x="30424" y="5127"/>
                </a:lnTo>
                <a:lnTo>
                  <a:pt x="30340" y="5169"/>
                </a:lnTo>
                <a:lnTo>
                  <a:pt x="30235" y="5148"/>
                </a:lnTo>
                <a:lnTo>
                  <a:pt x="30173" y="5148"/>
                </a:lnTo>
                <a:lnTo>
                  <a:pt x="30131" y="5190"/>
                </a:lnTo>
                <a:lnTo>
                  <a:pt x="30068" y="5190"/>
                </a:lnTo>
                <a:lnTo>
                  <a:pt x="29942" y="5336"/>
                </a:lnTo>
                <a:lnTo>
                  <a:pt x="28269" y="5294"/>
                </a:lnTo>
                <a:lnTo>
                  <a:pt x="28059" y="5336"/>
                </a:lnTo>
                <a:lnTo>
                  <a:pt x="27955" y="5441"/>
                </a:lnTo>
                <a:lnTo>
                  <a:pt x="27829" y="5483"/>
                </a:lnTo>
                <a:lnTo>
                  <a:pt x="27704" y="5566"/>
                </a:lnTo>
                <a:lnTo>
                  <a:pt x="27453" y="5817"/>
                </a:lnTo>
                <a:lnTo>
                  <a:pt x="27285" y="5859"/>
                </a:lnTo>
                <a:lnTo>
                  <a:pt x="27181" y="5922"/>
                </a:lnTo>
                <a:lnTo>
                  <a:pt x="26699" y="6299"/>
                </a:lnTo>
                <a:lnTo>
                  <a:pt x="25611" y="6612"/>
                </a:lnTo>
                <a:lnTo>
                  <a:pt x="25569" y="6864"/>
                </a:lnTo>
                <a:lnTo>
                  <a:pt x="25318" y="6968"/>
                </a:lnTo>
                <a:lnTo>
                  <a:pt x="23331" y="7491"/>
                </a:lnTo>
                <a:lnTo>
                  <a:pt x="23247" y="7324"/>
                </a:lnTo>
                <a:lnTo>
                  <a:pt x="23351" y="7177"/>
                </a:lnTo>
                <a:lnTo>
                  <a:pt x="23561" y="7073"/>
                </a:lnTo>
                <a:lnTo>
                  <a:pt x="23665" y="6947"/>
                </a:lnTo>
                <a:lnTo>
                  <a:pt x="23728" y="6822"/>
                </a:lnTo>
                <a:lnTo>
                  <a:pt x="23770" y="6696"/>
                </a:lnTo>
                <a:lnTo>
                  <a:pt x="23833" y="5922"/>
                </a:lnTo>
                <a:lnTo>
                  <a:pt x="23456" y="4143"/>
                </a:lnTo>
                <a:lnTo>
                  <a:pt x="23100" y="3871"/>
                </a:lnTo>
                <a:lnTo>
                  <a:pt x="22954" y="3683"/>
                </a:lnTo>
                <a:lnTo>
                  <a:pt x="20652" y="2616"/>
                </a:lnTo>
                <a:lnTo>
                  <a:pt x="20548" y="2553"/>
                </a:lnTo>
                <a:lnTo>
                  <a:pt x="20422" y="2511"/>
                </a:lnTo>
                <a:lnTo>
                  <a:pt x="20380" y="2449"/>
                </a:lnTo>
                <a:lnTo>
                  <a:pt x="20087" y="2449"/>
                </a:lnTo>
                <a:lnTo>
                  <a:pt x="20066" y="2344"/>
                </a:lnTo>
                <a:lnTo>
                  <a:pt x="19983" y="2302"/>
                </a:lnTo>
                <a:lnTo>
                  <a:pt x="19899" y="2344"/>
                </a:lnTo>
                <a:lnTo>
                  <a:pt x="19711" y="2344"/>
                </a:lnTo>
                <a:lnTo>
                  <a:pt x="19606" y="2323"/>
                </a:lnTo>
                <a:lnTo>
                  <a:pt x="19543" y="2239"/>
                </a:lnTo>
                <a:lnTo>
                  <a:pt x="19439" y="2198"/>
                </a:lnTo>
                <a:lnTo>
                  <a:pt x="19230" y="2135"/>
                </a:lnTo>
                <a:lnTo>
                  <a:pt x="19167" y="2009"/>
                </a:lnTo>
                <a:lnTo>
                  <a:pt x="19083" y="2009"/>
                </a:lnTo>
                <a:lnTo>
                  <a:pt x="18958" y="1905"/>
                </a:lnTo>
                <a:lnTo>
                  <a:pt x="18853" y="1905"/>
                </a:lnTo>
                <a:lnTo>
                  <a:pt x="18769" y="1884"/>
                </a:lnTo>
                <a:lnTo>
                  <a:pt x="18644" y="1905"/>
                </a:lnTo>
                <a:lnTo>
                  <a:pt x="18623" y="1926"/>
                </a:lnTo>
                <a:lnTo>
                  <a:pt x="18560" y="1842"/>
                </a:lnTo>
                <a:lnTo>
                  <a:pt x="18434" y="1821"/>
                </a:lnTo>
                <a:lnTo>
                  <a:pt x="18414" y="1800"/>
                </a:lnTo>
                <a:lnTo>
                  <a:pt x="18309" y="1737"/>
                </a:lnTo>
                <a:lnTo>
                  <a:pt x="18288" y="1716"/>
                </a:lnTo>
                <a:lnTo>
                  <a:pt x="18204" y="1633"/>
                </a:lnTo>
                <a:lnTo>
                  <a:pt x="18204" y="1612"/>
                </a:lnTo>
                <a:lnTo>
                  <a:pt x="18079" y="1507"/>
                </a:lnTo>
                <a:lnTo>
                  <a:pt x="17932" y="1507"/>
                </a:lnTo>
                <a:lnTo>
                  <a:pt x="17807" y="1486"/>
                </a:lnTo>
                <a:lnTo>
                  <a:pt x="284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Title 2763">
            <a:extLst>
              <a:ext uri="{FF2B5EF4-FFF2-40B4-BE49-F238E27FC236}">
                <a16:creationId xmlns:a16="http://schemas.microsoft.com/office/drawing/2014/main" id="{D911E45E-CA2D-1846-6F68-8FD40DAA8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Google Shape;1664;p76">
            <a:extLst>
              <a:ext uri="{FF2B5EF4-FFF2-40B4-BE49-F238E27FC236}">
                <a16:creationId xmlns:a16="http://schemas.microsoft.com/office/drawing/2014/main" id="{E5121227-95D5-AB5E-FC87-7D325E73D51F}"/>
              </a:ext>
            </a:extLst>
          </p:cNvPr>
          <p:cNvSpPr/>
          <p:nvPr/>
        </p:nvSpPr>
        <p:spPr>
          <a:xfrm>
            <a:off x="4109024" y="2903066"/>
            <a:ext cx="104387" cy="157170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7;p81" descr="Timeline background shape">
            <a:extLst>
              <a:ext uri="{FF2B5EF4-FFF2-40B4-BE49-F238E27FC236}">
                <a16:creationId xmlns:a16="http://schemas.microsoft.com/office/drawing/2014/main" id="{921C2682-D4BF-C5A0-8A03-ADCD7BB9AE09}"/>
              </a:ext>
            </a:extLst>
          </p:cNvPr>
          <p:cNvSpPr/>
          <p:nvPr/>
        </p:nvSpPr>
        <p:spPr>
          <a:xfrm>
            <a:off x="2999219" y="2928605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tx1"/>
                </a:solidFill>
                <a:latin typeface="Bebas Neue" panose="020B0606020202050201" pitchFamily="34" charset="0"/>
              </a:rPr>
              <a:t>New York City</a:t>
            </a:r>
            <a:endParaRPr sz="9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24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918;p82">
            <a:extLst>
              <a:ext uri="{FF2B5EF4-FFF2-40B4-BE49-F238E27FC236}">
                <a16:creationId xmlns:a16="http://schemas.microsoft.com/office/drawing/2014/main" id="{18E63D7E-B255-64F1-CB72-472B46290217}"/>
              </a:ext>
            </a:extLst>
          </p:cNvPr>
          <p:cNvSpPr/>
          <p:nvPr/>
        </p:nvSpPr>
        <p:spPr>
          <a:xfrm>
            <a:off x="382781" y="2571750"/>
            <a:ext cx="3552663" cy="2020566"/>
          </a:xfrm>
          <a:custGeom>
            <a:avLst/>
            <a:gdLst/>
            <a:ahLst/>
            <a:cxnLst/>
            <a:rect l="l" t="t" r="r" b="b"/>
            <a:pathLst>
              <a:path w="32642" h="19251" extrusionOk="0">
                <a:moveTo>
                  <a:pt x="2846" y="1"/>
                </a:moveTo>
                <a:lnTo>
                  <a:pt x="2909" y="210"/>
                </a:lnTo>
                <a:lnTo>
                  <a:pt x="3035" y="273"/>
                </a:lnTo>
                <a:lnTo>
                  <a:pt x="2993" y="356"/>
                </a:lnTo>
                <a:lnTo>
                  <a:pt x="2909" y="440"/>
                </a:lnTo>
                <a:lnTo>
                  <a:pt x="2930" y="545"/>
                </a:lnTo>
                <a:lnTo>
                  <a:pt x="2993" y="586"/>
                </a:lnTo>
                <a:lnTo>
                  <a:pt x="2972" y="649"/>
                </a:lnTo>
                <a:lnTo>
                  <a:pt x="2909" y="733"/>
                </a:lnTo>
                <a:lnTo>
                  <a:pt x="2951" y="775"/>
                </a:lnTo>
                <a:lnTo>
                  <a:pt x="2951" y="858"/>
                </a:lnTo>
                <a:lnTo>
                  <a:pt x="2993" y="900"/>
                </a:lnTo>
                <a:lnTo>
                  <a:pt x="2909" y="1047"/>
                </a:lnTo>
                <a:lnTo>
                  <a:pt x="2825" y="1089"/>
                </a:lnTo>
                <a:lnTo>
                  <a:pt x="2763" y="1256"/>
                </a:lnTo>
                <a:lnTo>
                  <a:pt x="2721" y="1298"/>
                </a:lnTo>
                <a:lnTo>
                  <a:pt x="2721" y="1423"/>
                </a:lnTo>
                <a:lnTo>
                  <a:pt x="2637" y="1486"/>
                </a:lnTo>
                <a:lnTo>
                  <a:pt x="2616" y="1591"/>
                </a:lnTo>
                <a:lnTo>
                  <a:pt x="2470" y="1674"/>
                </a:lnTo>
                <a:lnTo>
                  <a:pt x="2386" y="1633"/>
                </a:lnTo>
                <a:lnTo>
                  <a:pt x="2344" y="1570"/>
                </a:lnTo>
                <a:lnTo>
                  <a:pt x="2428" y="1465"/>
                </a:lnTo>
                <a:lnTo>
                  <a:pt x="2449" y="1507"/>
                </a:lnTo>
                <a:lnTo>
                  <a:pt x="2532" y="1465"/>
                </a:lnTo>
                <a:lnTo>
                  <a:pt x="2553" y="1528"/>
                </a:lnTo>
                <a:lnTo>
                  <a:pt x="2595" y="1486"/>
                </a:lnTo>
                <a:lnTo>
                  <a:pt x="2595" y="1361"/>
                </a:lnTo>
                <a:lnTo>
                  <a:pt x="2658" y="1214"/>
                </a:lnTo>
                <a:lnTo>
                  <a:pt x="2742" y="1151"/>
                </a:lnTo>
                <a:lnTo>
                  <a:pt x="2742" y="1047"/>
                </a:lnTo>
                <a:lnTo>
                  <a:pt x="2700" y="1068"/>
                </a:lnTo>
                <a:lnTo>
                  <a:pt x="2553" y="1172"/>
                </a:lnTo>
                <a:lnTo>
                  <a:pt x="2512" y="1214"/>
                </a:lnTo>
                <a:lnTo>
                  <a:pt x="2428" y="1214"/>
                </a:lnTo>
                <a:lnTo>
                  <a:pt x="2428" y="1172"/>
                </a:lnTo>
                <a:lnTo>
                  <a:pt x="2532" y="1068"/>
                </a:lnTo>
                <a:lnTo>
                  <a:pt x="2658" y="1005"/>
                </a:lnTo>
                <a:lnTo>
                  <a:pt x="2700" y="963"/>
                </a:lnTo>
                <a:lnTo>
                  <a:pt x="2658" y="879"/>
                </a:lnTo>
                <a:lnTo>
                  <a:pt x="2616" y="879"/>
                </a:lnTo>
                <a:lnTo>
                  <a:pt x="2532" y="900"/>
                </a:lnTo>
                <a:lnTo>
                  <a:pt x="2470" y="796"/>
                </a:lnTo>
                <a:lnTo>
                  <a:pt x="2407" y="754"/>
                </a:lnTo>
                <a:lnTo>
                  <a:pt x="2135" y="754"/>
                </a:lnTo>
                <a:lnTo>
                  <a:pt x="2009" y="649"/>
                </a:lnTo>
                <a:lnTo>
                  <a:pt x="1716" y="419"/>
                </a:lnTo>
                <a:lnTo>
                  <a:pt x="1696" y="440"/>
                </a:lnTo>
                <a:lnTo>
                  <a:pt x="1675" y="545"/>
                </a:lnTo>
                <a:lnTo>
                  <a:pt x="1591" y="754"/>
                </a:lnTo>
                <a:lnTo>
                  <a:pt x="1591" y="858"/>
                </a:lnTo>
                <a:lnTo>
                  <a:pt x="1654" y="1068"/>
                </a:lnTo>
                <a:lnTo>
                  <a:pt x="1591" y="1382"/>
                </a:lnTo>
                <a:lnTo>
                  <a:pt x="1612" y="1507"/>
                </a:lnTo>
                <a:lnTo>
                  <a:pt x="1591" y="1674"/>
                </a:lnTo>
                <a:lnTo>
                  <a:pt x="1612" y="1737"/>
                </a:lnTo>
                <a:lnTo>
                  <a:pt x="1675" y="1737"/>
                </a:lnTo>
                <a:lnTo>
                  <a:pt x="1696" y="1800"/>
                </a:lnTo>
                <a:lnTo>
                  <a:pt x="1654" y="1884"/>
                </a:lnTo>
                <a:lnTo>
                  <a:pt x="1591" y="1884"/>
                </a:lnTo>
                <a:lnTo>
                  <a:pt x="1570" y="1946"/>
                </a:lnTo>
                <a:lnTo>
                  <a:pt x="1591" y="2009"/>
                </a:lnTo>
                <a:lnTo>
                  <a:pt x="1696" y="2030"/>
                </a:lnTo>
                <a:lnTo>
                  <a:pt x="1654" y="2135"/>
                </a:lnTo>
                <a:lnTo>
                  <a:pt x="1654" y="2239"/>
                </a:lnTo>
                <a:lnTo>
                  <a:pt x="1591" y="2323"/>
                </a:lnTo>
                <a:lnTo>
                  <a:pt x="1549" y="2302"/>
                </a:lnTo>
                <a:lnTo>
                  <a:pt x="1507" y="2344"/>
                </a:lnTo>
                <a:lnTo>
                  <a:pt x="1507" y="2428"/>
                </a:lnTo>
                <a:lnTo>
                  <a:pt x="1675" y="2449"/>
                </a:lnTo>
                <a:lnTo>
                  <a:pt x="1821" y="2470"/>
                </a:lnTo>
                <a:lnTo>
                  <a:pt x="1926" y="2553"/>
                </a:lnTo>
                <a:lnTo>
                  <a:pt x="2072" y="2553"/>
                </a:lnTo>
                <a:lnTo>
                  <a:pt x="2114" y="2637"/>
                </a:lnTo>
                <a:lnTo>
                  <a:pt x="2135" y="2783"/>
                </a:lnTo>
                <a:lnTo>
                  <a:pt x="2093" y="2658"/>
                </a:lnTo>
                <a:lnTo>
                  <a:pt x="1988" y="2574"/>
                </a:lnTo>
                <a:lnTo>
                  <a:pt x="1905" y="2616"/>
                </a:lnTo>
                <a:lnTo>
                  <a:pt x="1821" y="2553"/>
                </a:lnTo>
                <a:lnTo>
                  <a:pt x="1612" y="2532"/>
                </a:lnTo>
                <a:lnTo>
                  <a:pt x="1570" y="2470"/>
                </a:lnTo>
                <a:lnTo>
                  <a:pt x="1507" y="2511"/>
                </a:lnTo>
                <a:lnTo>
                  <a:pt x="1507" y="2616"/>
                </a:lnTo>
                <a:lnTo>
                  <a:pt x="1403" y="2763"/>
                </a:lnTo>
                <a:lnTo>
                  <a:pt x="1403" y="2846"/>
                </a:lnTo>
                <a:lnTo>
                  <a:pt x="1403" y="2930"/>
                </a:lnTo>
                <a:lnTo>
                  <a:pt x="1340" y="3076"/>
                </a:lnTo>
                <a:lnTo>
                  <a:pt x="1277" y="3202"/>
                </a:lnTo>
                <a:lnTo>
                  <a:pt x="1131" y="3558"/>
                </a:lnTo>
                <a:lnTo>
                  <a:pt x="1089" y="3809"/>
                </a:lnTo>
                <a:lnTo>
                  <a:pt x="942" y="4102"/>
                </a:lnTo>
                <a:lnTo>
                  <a:pt x="921" y="4415"/>
                </a:lnTo>
                <a:lnTo>
                  <a:pt x="838" y="4541"/>
                </a:lnTo>
                <a:lnTo>
                  <a:pt x="733" y="4667"/>
                </a:lnTo>
                <a:lnTo>
                  <a:pt x="649" y="4855"/>
                </a:lnTo>
                <a:lnTo>
                  <a:pt x="608" y="4939"/>
                </a:lnTo>
                <a:lnTo>
                  <a:pt x="566" y="5043"/>
                </a:lnTo>
                <a:lnTo>
                  <a:pt x="419" y="5231"/>
                </a:lnTo>
                <a:lnTo>
                  <a:pt x="356" y="5336"/>
                </a:lnTo>
                <a:lnTo>
                  <a:pt x="398" y="5566"/>
                </a:lnTo>
                <a:lnTo>
                  <a:pt x="336" y="5776"/>
                </a:lnTo>
                <a:lnTo>
                  <a:pt x="336" y="5922"/>
                </a:lnTo>
                <a:lnTo>
                  <a:pt x="419" y="6027"/>
                </a:lnTo>
                <a:lnTo>
                  <a:pt x="356" y="6110"/>
                </a:lnTo>
                <a:lnTo>
                  <a:pt x="336" y="6194"/>
                </a:lnTo>
                <a:lnTo>
                  <a:pt x="398" y="6340"/>
                </a:lnTo>
                <a:lnTo>
                  <a:pt x="356" y="6592"/>
                </a:lnTo>
                <a:lnTo>
                  <a:pt x="315" y="6717"/>
                </a:lnTo>
                <a:lnTo>
                  <a:pt x="231" y="6759"/>
                </a:lnTo>
                <a:lnTo>
                  <a:pt x="252" y="6843"/>
                </a:lnTo>
                <a:lnTo>
                  <a:pt x="294" y="6864"/>
                </a:lnTo>
                <a:lnTo>
                  <a:pt x="231" y="7031"/>
                </a:lnTo>
                <a:lnTo>
                  <a:pt x="84" y="7136"/>
                </a:lnTo>
                <a:lnTo>
                  <a:pt x="1" y="7261"/>
                </a:lnTo>
                <a:lnTo>
                  <a:pt x="1" y="7387"/>
                </a:lnTo>
                <a:lnTo>
                  <a:pt x="105" y="7554"/>
                </a:lnTo>
                <a:lnTo>
                  <a:pt x="210" y="7763"/>
                </a:lnTo>
                <a:lnTo>
                  <a:pt x="210" y="7993"/>
                </a:lnTo>
                <a:lnTo>
                  <a:pt x="189" y="8119"/>
                </a:lnTo>
                <a:lnTo>
                  <a:pt x="126" y="8203"/>
                </a:lnTo>
                <a:lnTo>
                  <a:pt x="126" y="8286"/>
                </a:lnTo>
                <a:lnTo>
                  <a:pt x="147" y="8370"/>
                </a:lnTo>
                <a:lnTo>
                  <a:pt x="189" y="8496"/>
                </a:lnTo>
                <a:lnTo>
                  <a:pt x="126" y="8579"/>
                </a:lnTo>
                <a:lnTo>
                  <a:pt x="105" y="8642"/>
                </a:lnTo>
                <a:lnTo>
                  <a:pt x="126" y="8726"/>
                </a:lnTo>
                <a:lnTo>
                  <a:pt x="356" y="9102"/>
                </a:lnTo>
                <a:lnTo>
                  <a:pt x="398" y="9207"/>
                </a:lnTo>
                <a:lnTo>
                  <a:pt x="356" y="9270"/>
                </a:lnTo>
                <a:lnTo>
                  <a:pt x="398" y="9353"/>
                </a:lnTo>
                <a:lnTo>
                  <a:pt x="524" y="9479"/>
                </a:lnTo>
                <a:lnTo>
                  <a:pt x="545" y="9542"/>
                </a:lnTo>
                <a:lnTo>
                  <a:pt x="628" y="9542"/>
                </a:lnTo>
                <a:lnTo>
                  <a:pt x="628" y="9437"/>
                </a:lnTo>
                <a:lnTo>
                  <a:pt x="628" y="9312"/>
                </a:lnTo>
                <a:lnTo>
                  <a:pt x="712" y="9333"/>
                </a:lnTo>
                <a:lnTo>
                  <a:pt x="733" y="9312"/>
                </a:lnTo>
                <a:lnTo>
                  <a:pt x="733" y="9353"/>
                </a:lnTo>
                <a:lnTo>
                  <a:pt x="838" y="9353"/>
                </a:lnTo>
                <a:lnTo>
                  <a:pt x="859" y="9416"/>
                </a:lnTo>
                <a:lnTo>
                  <a:pt x="984" y="9437"/>
                </a:lnTo>
                <a:lnTo>
                  <a:pt x="880" y="9437"/>
                </a:lnTo>
                <a:lnTo>
                  <a:pt x="817" y="9479"/>
                </a:lnTo>
                <a:lnTo>
                  <a:pt x="754" y="9437"/>
                </a:lnTo>
                <a:lnTo>
                  <a:pt x="712" y="9437"/>
                </a:lnTo>
                <a:lnTo>
                  <a:pt x="712" y="9521"/>
                </a:lnTo>
                <a:lnTo>
                  <a:pt x="754" y="9542"/>
                </a:lnTo>
                <a:lnTo>
                  <a:pt x="754" y="9688"/>
                </a:lnTo>
                <a:lnTo>
                  <a:pt x="817" y="9793"/>
                </a:lnTo>
                <a:lnTo>
                  <a:pt x="838" y="9835"/>
                </a:lnTo>
                <a:lnTo>
                  <a:pt x="733" y="9793"/>
                </a:lnTo>
                <a:lnTo>
                  <a:pt x="670" y="9688"/>
                </a:lnTo>
                <a:lnTo>
                  <a:pt x="649" y="9646"/>
                </a:lnTo>
                <a:lnTo>
                  <a:pt x="608" y="9688"/>
                </a:lnTo>
                <a:lnTo>
                  <a:pt x="608" y="9772"/>
                </a:lnTo>
                <a:lnTo>
                  <a:pt x="545" y="9835"/>
                </a:lnTo>
                <a:lnTo>
                  <a:pt x="566" y="9877"/>
                </a:lnTo>
                <a:lnTo>
                  <a:pt x="545" y="9981"/>
                </a:lnTo>
                <a:lnTo>
                  <a:pt x="545" y="10086"/>
                </a:lnTo>
                <a:lnTo>
                  <a:pt x="608" y="10107"/>
                </a:lnTo>
                <a:lnTo>
                  <a:pt x="628" y="10211"/>
                </a:lnTo>
                <a:lnTo>
                  <a:pt x="733" y="10274"/>
                </a:lnTo>
                <a:lnTo>
                  <a:pt x="775" y="10358"/>
                </a:lnTo>
                <a:lnTo>
                  <a:pt x="775" y="10421"/>
                </a:lnTo>
                <a:lnTo>
                  <a:pt x="712" y="10504"/>
                </a:lnTo>
                <a:lnTo>
                  <a:pt x="649" y="10504"/>
                </a:lnTo>
                <a:lnTo>
                  <a:pt x="649" y="10567"/>
                </a:lnTo>
                <a:lnTo>
                  <a:pt x="670" y="10672"/>
                </a:lnTo>
                <a:lnTo>
                  <a:pt x="670" y="10797"/>
                </a:lnTo>
                <a:lnTo>
                  <a:pt x="712" y="10839"/>
                </a:lnTo>
                <a:lnTo>
                  <a:pt x="775" y="10923"/>
                </a:lnTo>
                <a:lnTo>
                  <a:pt x="817" y="11111"/>
                </a:lnTo>
                <a:lnTo>
                  <a:pt x="942" y="11362"/>
                </a:lnTo>
                <a:lnTo>
                  <a:pt x="1026" y="11509"/>
                </a:lnTo>
                <a:lnTo>
                  <a:pt x="1068" y="11530"/>
                </a:lnTo>
                <a:lnTo>
                  <a:pt x="1047" y="11571"/>
                </a:lnTo>
                <a:lnTo>
                  <a:pt x="1047" y="11613"/>
                </a:lnTo>
                <a:lnTo>
                  <a:pt x="1152" y="11718"/>
                </a:lnTo>
                <a:lnTo>
                  <a:pt x="1172" y="11843"/>
                </a:lnTo>
                <a:lnTo>
                  <a:pt x="1152" y="11990"/>
                </a:lnTo>
                <a:lnTo>
                  <a:pt x="1131" y="12094"/>
                </a:lnTo>
                <a:lnTo>
                  <a:pt x="1089" y="12136"/>
                </a:lnTo>
                <a:lnTo>
                  <a:pt x="1131" y="12199"/>
                </a:lnTo>
                <a:lnTo>
                  <a:pt x="1172" y="12262"/>
                </a:lnTo>
                <a:lnTo>
                  <a:pt x="1382" y="12262"/>
                </a:lnTo>
                <a:lnTo>
                  <a:pt x="1486" y="12283"/>
                </a:lnTo>
                <a:lnTo>
                  <a:pt x="1591" y="12346"/>
                </a:lnTo>
                <a:lnTo>
                  <a:pt x="1675" y="12366"/>
                </a:lnTo>
                <a:lnTo>
                  <a:pt x="1821" y="12366"/>
                </a:lnTo>
                <a:lnTo>
                  <a:pt x="1884" y="12450"/>
                </a:lnTo>
                <a:lnTo>
                  <a:pt x="1884" y="12555"/>
                </a:lnTo>
                <a:lnTo>
                  <a:pt x="2030" y="12618"/>
                </a:lnTo>
                <a:lnTo>
                  <a:pt x="2135" y="12618"/>
                </a:lnTo>
                <a:lnTo>
                  <a:pt x="2281" y="12680"/>
                </a:lnTo>
                <a:lnTo>
                  <a:pt x="2302" y="12722"/>
                </a:lnTo>
                <a:lnTo>
                  <a:pt x="2302" y="12827"/>
                </a:lnTo>
                <a:lnTo>
                  <a:pt x="2344" y="12869"/>
                </a:lnTo>
                <a:lnTo>
                  <a:pt x="2407" y="12827"/>
                </a:lnTo>
                <a:lnTo>
                  <a:pt x="2470" y="12827"/>
                </a:lnTo>
                <a:lnTo>
                  <a:pt x="2616" y="12973"/>
                </a:lnTo>
                <a:lnTo>
                  <a:pt x="2805" y="13245"/>
                </a:lnTo>
                <a:lnTo>
                  <a:pt x="2825" y="13434"/>
                </a:lnTo>
                <a:lnTo>
                  <a:pt x="2805" y="13559"/>
                </a:lnTo>
                <a:lnTo>
                  <a:pt x="2805" y="13664"/>
                </a:lnTo>
                <a:lnTo>
                  <a:pt x="4185" y="13643"/>
                </a:lnTo>
                <a:lnTo>
                  <a:pt x="4206" y="13706"/>
                </a:lnTo>
                <a:lnTo>
                  <a:pt x="4206" y="13747"/>
                </a:lnTo>
                <a:lnTo>
                  <a:pt x="6131" y="14647"/>
                </a:lnTo>
                <a:lnTo>
                  <a:pt x="7784" y="14689"/>
                </a:lnTo>
                <a:lnTo>
                  <a:pt x="7826" y="14480"/>
                </a:lnTo>
                <a:lnTo>
                  <a:pt x="8747" y="14501"/>
                </a:lnTo>
                <a:lnTo>
                  <a:pt x="8872" y="14584"/>
                </a:lnTo>
                <a:lnTo>
                  <a:pt x="8935" y="14710"/>
                </a:lnTo>
                <a:lnTo>
                  <a:pt x="8998" y="14773"/>
                </a:lnTo>
                <a:lnTo>
                  <a:pt x="9019" y="14815"/>
                </a:lnTo>
                <a:lnTo>
                  <a:pt x="9082" y="14815"/>
                </a:lnTo>
                <a:lnTo>
                  <a:pt x="9123" y="14898"/>
                </a:lnTo>
                <a:lnTo>
                  <a:pt x="9103" y="14961"/>
                </a:lnTo>
                <a:lnTo>
                  <a:pt x="9207" y="14982"/>
                </a:lnTo>
                <a:lnTo>
                  <a:pt x="9270" y="15066"/>
                </a:lnTo>
                <a:lnTo>
                  <a:pt x="9270" y="15107"/>
                </a:lnTo>
                <a:lnTo>
                  <a:pt x="9228" y="15170"/>
                </a:lnTo>
                <a:lnTo>
                  <a:pt x="9312" y="15191"/>
                </a:lnTo>
                <a:lnTo>
                  <a:pt x="9395" y="15233"/>
                </a:lnTo>
                <a:lnTo>
                  <a:pt x="9437" y="15317"/>
                </a:lnTo>
                <a:lnTo>
                  <a:pt x="9458" y="15442"/>
                </a:lnTo>
                <a:lnTo>
                  <a:pt x="9500" y="15484"/>
                </a:lnTo>
                <a:lnTo>
                  <a:pt x="9521" y="15505"/>
                </a:lnTo>
                <a:lnTo>
                  <a:pt x="9542" y="15526"/>
                </a:lnTo>
                <a:lnTo>
                  <a:pt x="9626" y="15610"/>
                </a:lnTo>
                <a:lnTo>
                  <a:pt x="9626" y="15693"/>
                </a:lnTo>
                <a:lnTo>
                  <a:pt x="9605" y="15714"/>
                </a:lnTo>
                <a:lnTo>
                  <a:pt x="9521" y="15735"/>
                </a:lnTo>
                <a:lnTo>
                  <a:pt x="9521" y="15756"/>
                </a:lnTo>
                <a:lnTo>
                  <a:pt x="9626" y="15903"/>
                </a:lnTo>
                <a:lnTo>
                  <a:pt x="9709" y="15965"/>
                </a:lnTo>
                <a:lnTo>
                  <a:pt x="9730" y="16070"/>
                </a:lnTo>
                <a:lnTo>
                  <a:pt x="9730" y="16112"/>
                </a:lnTo>
                <a:lnTo>
                  <a:pt x="9751" y="16112"/>
                </a:lnTo>
                <a:lnTo>
                  <a:pt x="9793" y="16133"/>
                </a:lnTo>
                <a:lnTo>
                  <a:pt x="9835" y="16133"/>
                </a:lnTo>
                <a:lnTo>
                  <a:pt x="9877" y="16154"/>
                </a:lnTo>
                <a:lnTo>
                  <a:pt x="9919" y="16216"/>
                </a:lnTo>
                <a:lnTo>
                  <a:pt x="9919" y="16237"/>
                </a:lnTo>
                <a:lnTo>
                  <a:pt x="9960" y="16279"/>
                </a:lnTo>
                <a:lnTo>
                  <a:pt x="10023" y="16279"/>
                </a:lnTo>
                <a:lnTo>
                  <a:pt x="10149" y="16342"/>
                </a:lnTo>
                <a:lnTo>
                  <a:pt x="10170" y="16384"/>
                </a:lnTo>
                <a:lnTo>
                  <a:pt x="10253" y="16426"/>
                </a:lnTo>
                <a:lnTo>
                  <a:pt x="10379" y="16467"/>
                </a:lnTo>
                <a:lnTo>
                  <a:pt x="10400" y="16530"/>
                </a:lnTo>
                <a:lnTo>
                  <a:pt x="10463" y="16530"/>
                </a:lnTo>
                <a:lnTo>
                  <a:pt x="10504" y="16488"/>
                </a:lnTo>
                <a:lnTo>
                  <a:pt x="10504" y="16467"/>
                </a:lnTo>
                <a:lnTo>
                  <a:pt x="10609" y="16384"/>
                </a:lnTo>
                <a:lnTo>
                  <a:pt x="10672" y="16384"/>
                </a:lnTo>
                <a:lnTo>
                  <a:pt x="10672" y="16342"/>
                </a:lnTo>
                <a:lnTo>
                  <a:pt x="10672" y="16321"/>
                </a:lnTo>
                <a:lnTo>
                  <a:pt x="10714" y="16237"/>
                </a:lnTo>
                <a:lnTo>
                  <a:pt x="10797" y="16070"/>
                </a:lnTo>
                <a:lnTo>
                  <a:pt x="10839" y="16028"/>
                </a:lnTo>
                <a:lnTo>
                  <a:pt x="10923" y="16007"/>
                </a:lnTo>
                <a:lnTo>
                  <a:pt x="10965" y="16007"/>
                </a:lnTo>
                <a:lnTo>
                  <a:pt x="10986" y="16028"/>
                </a:lnTo>
                <a:lnTo>
                  <a:pt x="11027" y="16028"/>
                </a:lnTo>
                <a:lnTo>
                  <a:pt x="11069" y="15944"/>
                </a:lnTo>
                <a:lnTo>
                  <a:pt x="11174" y="15944"/>
                </a:lnTo>
                <a:lnTo>
                  <a:pt x="11279" y="15965"/>
                </a:lnTo>
                <a:lnTo>
                  <a:pt x="11383" y="15944"/>
                </a:lnTo>
                <a:lnTo>
                  <a:pt x="11404" y="15965"/>
                </a:lnTo>
                <a:lnTo>
                  <a:pt x="11425" y="16007"/>
                </a:lnTo>
                <a:lnTo>
                  <a:pt x="11509" y="16007"/>
                </a:lnTo>
                <a:lnTo>
                  <a:pt x="11592" y="16028"/>
                </a:lnTo>
                <a:lnTo>
                  <a:pt x="11634" y="16133"/>
                </a:lnTo>
                <a:lnTo>
                  <a:pt x="11739" y="16216"/>
                </a:lnTo>
                <a:lnTo>
                  <a:pt x="11844" y="16363"/>
                </a:lnTo>
                <a:lnTo>
                  <a:pt x="11864" y="16467"/>
                </a:lnTo>
                <a:lnTo>
                  <a:pt x="11927" y="16530"/>
                </a:lnTo>
                <a:lnTo>
                  <a:pt x="11927" y="16593"/>
                </a:lnTo>
                <a:lnTo>
                  <a:pt x="11927" y="16760"/>
                </a:lnTo>
                <a:lnTo>
                  <a:pt x="12011" y="16781"/>
                </a:lnTo>
                <a:lnTo>
                  <a:pt x="12032" y="16865"/>
                </a:lnTo>
                <a:lnTo>
                  <a:pt x="12116" y="17074"/>
                </a:lnTo>
                <a:lnTo>
                  <a:pt x="12157" y="17095"/>
                </a:lnTo>
                <a:lnTo>
                  <a:pt x="12178" y="17179"/>
                </a:lnTo>
                <a:lnTo>
                  <a:pt x="12262" y="17221"/>
                </a:lnTo>
                <a:lnTo>
                  <a:pt x="12283" y="17325"/>
                </a:lnTo>
                <a:lnTo>
                  <a:pt x="12346" y="17430"/>
                </a:lnTo>
                <a:lnTo>
                  <a:pt x="12450" y="17514"/>
                </a:lnTo>
                <a:lnTo>
                  <a:pt x="12429" y="17618"/>
                </a:lnTo>
                <a:lnTo>
                  <a:pt x="12429" y="17723"/>
                </a:lnTo>
                <a:lnTo>
                  <a:pt x="12429" y="17786"/>
                </a:lnTo>
                <a:lnTo>
                  <a:pt x="12429" y="17807"/>
                </a:lnTo>
                <a:lnTo>
                  <a:pt x="12555" y="18141"/>
                </a:lnTo>
                <a:lnTo>
                  <a:pt x="12534" y="18309"/>
                </a:lnTo>
                <a:lnTo>
                  <a:pt x="12576" y="18351"/>
                </a:lnTo>
                <a:lnTo>
                  <a:pt x="12597" y="18351"/>
                </a:lnTo>
                <a:lnTo>
                  <a:pt x="12660" y="18372"/>
                </a:lnTo>
                <a:lnTo>
                  <a:pt x="12743" y="18372"/>
                </a:lnTo>
                <a:lnTo>
                  <a:pt x="12806" y="18413"/>
                </a:lnTo>
                <a:lnTo>
                  <a:pt x="12911" y="18518"/>
                </a:lnTo>
                <a:lnTo>
                  <a:pt x="13099" y="18560"/>
                </a:lnTo>
                <a:lnTo>
                  <a:pt x="13204" y="18644"/>
                </a:lnTo>
                <a:lnTo>
                  <a:pt x="13308" y="18644"/>
                </a:lnTo>
                <a:lnTo>
                  <a:pt x="13329" y="18727"/>
                </a:lnTo>
                <a:lnTo>
                  <a:pt x="13392" y="18748"/>
                </a:lnTo>
                <a:lnTo>
                  <a:pt x="13476" y="18581"/>
                </a:lnTo>
                <a:lnTo>
                  <a:pt x="13496" y="18455"/>
                </a:lnTo>
                <a:lnTo>
                  <a:pt x="13476" y="18372"/>
                </a:lnTo>
                <a:lnTo>
                  <a:pt x="13476" y="18120"/>
                </a:lnTo>
                <a:lnTo>
                  <a:pt x="13413" y="18037"/>
                </a:lnTo>
                <a:lnTo>
                  <a:pt x="13496" y="17911"/>
                </a:lnTo>
                <a:lnTo>
                  <a:pt x="13538" y="17723"/>
                </a:lnTo>
                <a:lnTo>
                  <a:pt x="13622" y="17618"/>
                </a:lnTo>
                <a:lnTo>
                  <a:pt x="13580" y="17409"/>
                </a:lnTo>
                <a:lnTo>
                  <a:pt x="13685" y="17367"/>
                </a:lnTo>
                <a:lnTo>
                  <a:pt x="13789" y="17284"/>
                </a:lnTo>
                <a:lnTo>
                  <a:pt x="13727" y="17200"/>
                </a:lnTo>
                <a:lnTo>
                  <a:pt x="13831" y="17074"/>
                </a:lnTo>
                <a:lnTo>
                  <a:pt x="13894" y="17095"/>
                </a:lnTo>
                <a:lnTo>
                  <a:pt x="13999" y="17053"/>
                </a:lnTo>
                <a:lnTo>
                  <a:pt x="13957" y="16907"/>
                </a:lnTo>
                <a:lnTo>
                  <a:pt x="13957" y="16907"/>
                </a:lnTo>
                <a:lnTo>
                  <a:pt x="14040" y="16970"/>
                </a:lnTo>
                <a:lnTo>
                  <a:pt x="14145" y="16907"/>
                </a:lnTo>
                <a:lnTo>
                  <a:pt x="14103" y="16865"/>
                </a:lnTo>
                <a:lnTo>
                  <a:pt x="14208" y="16781"/>
                </a:lnTo>
                <a:lnTo>
                  <a:pt x="14250" y="16802"/>
                </a:lnTo>
                <a:lnTo>
                  <a:pt x="14312" y="16781"/>
                </a:lnTo>
                <a:lnTo>
                  <a:pt x="14375" y="16865"/>
                </a:lnTo>
                <a:lnTo>
                  <a:pt x="14271" y="16949"/>
                </a:lnTo>
                <a:lnTo>
                  <a:pt x="14354" y="16949"/>
                </a:lnTo>
                <a:lnTo>
                  <a:pt x="14459" y="16844"/>
                </a:lnTo>
                <a:lnTo>
                  <a:pt x="14543" y="16844"/>
                </a:lnTo>
                <a:lnTo>
                  <a:pt x="14794" y="16739"/>
                </a:lnTo>
                <a:lnTo>
                  <a:pt x="14982" y="16551"/>
                </a:lnTo>
                <a:lnTo>
                  <a:pt x="15066" y="16551"/>
                </a:lnTo>
                <a:lnTo>
                  <a:pt x="15108" y="16488"/>
                </a:lnTo>
                <a:lnTo>
                  <a:pt x="15087" y="16384"/>
                </a:lnTo>
                <a:lnTo>
                  <a:pt x="15108" y="16258"/>
                </a:lnTo>
                <a:lnTo>
                  <a:pt x="15045" y="16112"/>
                </a:lnTo>
                <a:lnTo>
                  <a:pt x="15087" y="16175"/>
                </a:lnTo>
                <a:lnTo>
                  <a:pt x="15170" y="16175"/>
                </a:lnTo>
                <a:lnTo>
                  <a:pt x="15275" y="16070"/>
                </a:lnTo>
                <a:lnTo>
                  <a:pt x="15275" y="16028"/>
                </a:lnTo>
                <a:lnTo>
                  <a:pt x="15317" y="16133"/>
                </a:lnTo>
                <a:lnTo>
                  <a:pt x="15254" y="16237"/>
                </a:lnTo>
                <a:lnTo>
                  <a:pt x="15275" y="16321"/>
                </a:lnTo>
                <a:lnTo>
                  <a:pt x="15275" y="16426"/>
                </a:lnTo>
                <a:lnTo>
                  <a:pt x="15401" y="16384"/>
                </a:lnTo>
                <a:lnTo>
                  <a:pt x="15484" y="16258"/>
                </a:lnTo>
                <a:lnTo>
                  <a:pt x="15568" y="16258"/>
                </a:lnTo>
                <a:lnTo>
                  <a:pt x="15631" y="16216"/>
                </a:lnTo>
                <a:lnTo>
                  <a:pt x="15840" y="16154"/>
                </a:lnTo>
                <a:lnTo>
                  <a:pt x="16007" y="16154"/>
                </a:lnTo>
                <a:lnTo>
                  <a:pt x="16258" y="16237"/>
                </a:lnTo>
                <a:lnTo>
                  <a:pt x="16321" y="16279"/>
                </a:lnTo>
                <a:lnTo>
                  <a:pt x="16635" y="16321"/>
                </a:lnTo>
                <a:lnTo>
                  <a:pt x="16740" y="16279"/>
                </a:lnTo>
                <a:lnTo>
                  <a:pt x="16740" y="16237"/>
                </a:lnTo>
                <a:lnTo>
                  <a:pt x="16740" y="16154"/>
                </a:lnTo>
                <a:lnTo>
                  <a:pt x="16844" y="16133"/>
                </a:lnTo>
                <a:lnTo>
                  <a:pt x="16928" y="16154"/>
                </a:lnTo>
                <a:lnTo>
                  <a:pt x="16865" y="16216"/>
                </a:lnTo>
                <a:lnTo>
                  <a:pt x="16928" y="16237"/>
                </a:lnTo>
                <a:lnTo>
                  <a:pt x="16991" y="16216"/>
                </a:lnTo>
                <a:lnTo>
                  <a:pt x="17053" y="16258"/>
                </a:lnTo>
                <a:lnTo>
                  <a:pt x="17053" y="16342"/>
                </a:lnTo>
                <a:lnTo>
                  <a:pt x="17074" y="16384"/>
                </a:lnTo>
                <a:lnTo>
                  <a:pt x="17200" y="16363"/>
                </a:lnTo>
                <a:lnTo>
                  <a:pt x="17242" y="16426"/>
                </a:lnTo>
                <a:lnTo>
                  <a:pt x="17158" y="16488"/>
                </a:lnTo>
                <a:lnTo>
                  <a:pt x="17095" y="16551"/>
                </a:lnTo>
                <a:lnTo>
                  <a:pt x="17179" y="16572"/>
                </a:lnTo>
                <a:lnTo>
                  <a:pt x="17263" y="16551"/>
                </a:lnTo>
                <a:lnTo>
                  <a:pt x="17346" y="16593"/>
                </a:lnTo>
                <a:lnTo>
                  <a:pt x="17493" y="16656"/>
                </a:lnTo>
                <a:lnTo>
                  <a:pt x="17556" y="16572"/>
                </a:lnTo>
                <a:lnTo>
                  <a:pt x="17618" y="16530"/>
                </a:lnTo>
                <a:lnTo>
                  <a:pt x="17723" y="16593"/>
                </a:lnTo>
                <a:lnTo>
                  <a:pt x="17786" y="16656"/>
                </a:lnTo>
                <a:lnTo>
                  <a:pt x="17870" y="16635"/>
                </a:lnTo>
                <a:lnTo>
                  <a:pt x="17870" y="16467"/>
                </a:lnTo>
                <a:lnTo>
                  <a:pt x="17807" y="16363"/>
                </a:lnTo>
                <a:lnTo>
                  <a:pt x="17911" y="16363"/>
                </a:lnTo>
                <a:lnTo>
                  <a:pt x="18016" y="16488"/>
                </a:lnTo>
                <a:lnTo>
                  <a:pt x="18100" y="16530"/>
                </a:lnTo>
                <a:lnTo>
                  <a:pt x="18142" y="16593"/>
                </a:lnTo>
                <a:lnTo>
                  <a:pt x="18204" y="16593"/>
                </a:lnTo>
                <a:lnTo>
                  <a:pt x="18288" y="16635"/>
                </a:lnTo>
                <a:lnTo>
                  <a:pt x="18288" y="16760"/>
                </a:lnTo>
                <a:lnTo>
                  <a:pt x="18309" y="16677"/>
                </a:lnTo>
                <a:lnTo>
                  <a:pt x="18414" y="16656"/>
                </a:lnTo>
                <a:lnTo>
                  <a:pt x="18414" y="16635"/>
                </a:lnTo>
                <a:lnTo>
                  <a:pt x="18288" y="16530"/>
                </a:lnTo>
                <a:lnTo>
                  <a:pt x="18100" y="16447"/>
                </a:lnTo>
                <a:lnTo>
                  <a:pt x="18037" y="16363"/>
                </a:lnTo>
                <a:lnTo>
                  <a:pt x="18037" y="16258"/>
                </a:lnTo>
                <a:lnTo>
                  <a:pt x="18225" y="16175"/>
                </a:lnTo>
                <a:lnTo>
                  <a:pt x="18288" y="16154"/>
                </a:lnTo>
                <a:lnTo>
                  <a:pt x="18183" y="16112"/>
                </a:lnTo>
                <a:lnTo>
                  <a:pt x="18121" y="16049"/>
                </a:lnTo>
                <a:lnTo>
                  <a:pt x="18100" y="16049"/>
                </a:lnTo>
                <a:lnTo>
                  <a:pt x="18016" y="16112"/>
                </a:lnTo>
                <a:lnTo>
                  <a:pt x="17932" y="16154"/>
                </a:lnTo>
                <a:lnTo>
                  <a:pt x="17932" y="16070"/>
                </a:lnTo>
                <a:lnTo>
                  <a:pt x="18037" y="15944"/>
                </a:lnTo>
                <a:lnTo>
                  <a:pt x="18246" y="15861"/>
                </a:lnTo>
                <a:lnTo>
                  <a:pt x="18330" y="15798"/>
                </a:lnTo>
                <a:lnTo>
                  <a:pt x="18665" y="15735"/>
                </a:lnTo>
                <a:lnTo>
                  <a:pt x="18811" y="15756"/>
                </a:lnTo>
                <a:lnTo>
                  <a:pt x="18874" y="15735"/>
                </a:lnTo>
                <a:lnTo>
                  <a:pt x="18958" y="15735"/>
                </a:lnTo>
                <a:lnTo>
                  <a:pt x="19020" y="15651"/>
                </a:lnTo>
                <a:lnTo>
                  <a:pt x="19062" y="15547"/>
                </a:lnTo>
                <a:lnTo>
                  <a:pt x="19146" y="15547"/>
                </a:lnTo>
                <a:lnTo>
                  <a:pt x="19125" y="15631"/>
                </a:lnTo>
                <a:lnTo>
                  <a:pt x="19125" y="15714"/>
                </a:lnTo>
                <a:lnTo>
                  <a:pt x="19250" y="15819"/>
                </a:lnTo>
                <a:lnTo>
                  <a:pt x="19334" y="15756"/>
                </a:lnTo>
                <a:lnTo>
                  <a:pt x="19481" y="15756"/>
                </a:lnTo>
                <a:lnTo>
                  <a:pt x="19585" y="15735"/>
                </a:lnTo>
                <a:lnTo>
                  <a:pt x="19648" y="15798"/>
                </a:lnTo>
                <a:lnTo>
                  <a:pt x="19815" y="15756"/>
                </a:lnTo>
                <a:lnTo>
                  <a:pt x="19878" y="15798"/>
                </a:lnTo>
                <a:lnTo>
                  <a:pt x="20004" y="15714"/>
                </a:lnTo>
                <a:lnTo>
                  <a:pt x="20108" y="15714"/>
                </a:lnTo>
                <a:lnTo>
                  <a:pt x="20129" y="15735"/>
                </a:lnTo>
                <a:lnTo>
                  <a:pt x="20087" y="15756"/>
                </a:lnTo>
                <a:lnTo>
                  <a:pt x="19962" y="15756"/>
                </a:lnTo>
                <a:lnTo>
                  <a:pt x="19920" y="15798"/>
                </a:lnTo>
                <a:lnTo>
                  <a:pt x="20087" y="15819"/>
                </a:lnTo>
                <a:lnTo>
                  <a:pt x="20213" y="15819"/>
                </a:lnTo>
                <a:lnTo>
                  <a:pt x="20318" y="15903"/>
                </a:lnTo>
                <a:lnTo>
                  <a:pt x="20401" y="15944"/>
                </a:lnTo>
                <a:lnTo>
                  <a:pt x="20338" y="15861"/>
                </a:lnTo>
                <a:lnTo>
                  <a:pt x="20338" y="15819"/>
                </a:lnTo>
                <a:lnTo>
                  <a:pt x="20401" y="15819"/>
                </a:lnTo>
                <a:lnTo>
                  <a:pt x="20422" y="15861"/>
                </a:lnTo>
                <a:lnTo>
                  <a:pt x="20527" y="15944"/>
                </a:lnTo>
                <a:lnTo>
                  <a:pt x="20506" y="16007"/>
                </a:lnTo>
                <a:lnTo>
                  <a:pt x="20443" y="15944"/>
                </a:lnTo>
                <a:lnTo>
                  <a:pt x="20422" y="15965"/>
                </a:lnTo>
                <a:lnTo>
                  <a:pt x="20548" y="16049"/>
                </a:lnTo>
                <a:lnTo>
                  <a:pt x="20610" y="16133"/>
                </a:lnTo>
                <a:lnTo>
                  <a:pt x="20652" y="16175"/>
                </a:lnTo>
                <a:lnTo>
                  <a:pt x="20631" y="16216"/>
                </a:lnTo>
                <a:lnTo>
                  <a:pt x="20610" y="16154"/>
                </a:lnTo>
                <a:lnTo>
                  <a:pt x="20590" y="16216"/>
                </a:lnTo>
                <a:lnTo>
                  <a:pt x="20610" y="16258"/>
                </a:lnTo>
                <a:lnTo>
                  <a:pt x="20799" y="16237"/>
                </a:lnTo>
                <a:lnTo>
                  <a:pt x="20903" y="16216"/>
                </a:lnTo>
                <a:lnTo>
                  <a:pt x="21029" y="16070"/>
                </a:lnTo>
                <a:lnTo>
                  <a:pt x="21113" y="16070"/>
                </a:lnTo>
                <a:lnTo>
                  <a:pt x="21113" y="16049"/>
                </a:lnTo>
                <a:lnTo>
                  <a:pt x="21175" y="15965"/>
                </a:lnTo>
                <a:lnTo>
                  <a:pt x="21280" y="15965"/>
                </a:lnTo>
                <a:lnTo>
                  <a:pt x="21364" y="16007"/>
                </a:lnTo>
                <a:lnTo>
                  <a:pt x="21489" y="16049"/>
                </a:lnTo>
                <a:lnTo>
                  <a:pt x="21552" y="16258"/>
                </a:lnTo>
                <a:lnTo>
                  <a:pt x="21636" y="16321"/>
                </a:lnTo>
                <a:lnTo>
                  <a:pt x="21657" y="16321"/>
                </a:lnTo>
                <a:lnTo>
                  <a:pt x="21678" y="16447"/>
                </a:lnTo>
                <a:lnTo>
                  <a:pt x="21761" y="16488"/>
                </a:lnTo>
                <a:lnTo>
                  <a:pt x="21803" y="16488"/>
                </a:lnTo>
                <a:lnTo>
                  <a:pt x="21803" y="16551"/>
                </a:lnTo>
                <a:lnTo>
                  <a:pt x="21866" y="16635"/>
                </a:lnTo>
                <a:lnTo>
                  <a:pt x="21950" y="16656"/>
                </a:lnTo>
                <a:lnTo>
                  <a:pt x="22012" y="16781"/>
                </a:lnTo>
                <a:lnTo>
                  <a:pt x="21991" y="16907"/>
                </a:lnTo>
                <a:lnTo>
                  <a:pt x="21908" y="17179"/>
                </a:lnTo>
                <a:lnTo>
                  <a:pt x="21803" y="17409"/>
                </a:lnTo>
                <a:lnTo>
                  <a:pt x="21803" y="17493"/>
                </a:lnTo>
                <a:lnTo>
                  <a:pt x="21887" y="17597"/>
                </a:lnTo>
                <a:lnTo>
                  <a:pt x="21908" y="17576"/>
                </a:lnTo>
                <a:lnTo>
                  <a:pt x="21971" y="17493"/>
                </a:lnTo>
                <a:lnTo>
                  <a:pt x="21971" y="17430"/>
                </a:lnTo>
                <a:lnTo>
                  <a:pt x="21991" y="17388"/>
                </a:lnTo>
                <a:lnTo>
                  <a:pt x="22075" y="17430"/>
                </a:lnTo>
                <a:lnTo>
                  <a:pt x="22096" y="17535"/>
                </a:lnTo>
                <a:lnTo>
                  <a:pt x="21950" y="17744"/>
                </a:lnTo>
                <a:lnTo>
                  <a:pt x="21971" y="17807"/>
                </a:lnTo>
                <a:lnTo>
                  <a:pt x="21991" y="17911"/>
                </a:lnTo>
                <a:lnTo>
                  <a:pt x="22054" y="18016"/>
                </a:lnTo>
                <a:lnTo>
                  <a:pt x="22075" y="18058"/>
                </a:lnTo>
                <a:lnTo>
                  <a:pt x="22117" y="18037"/>
                </a:lnTo>
                <a:lnTo>
                  <a:pt x="22159" y="18141"/>
                </a:lnTo>
                <a:lnTo>
                  <a:pt x="22201" y="18100"/>
                </a:lnTo>
                <a:lnTo>
                  <a:pt x="22201" y="18058"/>
                </a:lnTo>
                <a:lnTo>
                  <a:pt x="22222" y="18100"/>
                </a:lnTo>
                <a:lnTo>
                  <a:pt x="22368" y="18058"/>
                </a:lnTo>
                <a:lnTo>
                  <a:pt x="22368" y="18058"/>
                </a:lnTo>
                <a:lnTo>
                  <a:pt x="22263" y="18141"/>
                </a:lnTo>
                <a:lnTo>
                  <a:pt x="22222" y="18246"/>
                </a:lnTo>
                <a:lnTo>
                  <a:pt x="22201" y="18309"/>
                </a:lnTo>
                <a:lnTo>
                  <a:pt x="22201" y="18351"/>
                </a:lnTo>
                <a:lnTo>
                  <a:pt x="22368" y="18455"/>
                </a:lnTo>
                <a:lnTo>
                  <a:pt x="22368" y="18581"/>
                </a:lnTo>
                <a:lnTo>
                  <a:pt x="22368" y="18748"/>
                </a:lnTo>
                <a:lnTo>
                  <a:pt x="22410" y="18769"/>
                </a:lnTo>
                <a:lnTo>
                  <a:pt x="22494" y="18769"/>
                </a:lnTo>
                <a:lnTo>
                  <a:pt x="22535" y="18853"/>
                </a:lnTo>
                <a:lnTo>
                  <a:pt x="22515" y="18957"/>
                </a:lnTo>
                <a:lnTo>
                  <a:pt x="22682" y="19062"/>
                </a:lnTo>
                <a:lnTo>
                  <a:pt x="22598" y="19083"/>
                </a:lnTo>
                <a:lnTo>
                  <a:pt x="22724" y="19146"/>
                </a:lnTo>
                <a:lnTo>
                  <a:pt x="22787" y="19188"/>
                </a:lnTo>
                <a:lnTo>
                  <a:pt x="22891" y="19250"/>
                </a:lnTo>
                <a:lnTo>
                  <a:pt x="22996" y="19188"/>
                </a:lnTo>
                <a:lnTo>
                  <a:pt x="23100" y="19167"/>
                </a:lnTo>
                <a:lnTo>
                  <a:pt x="23100" y="18999"/>
                </a:lnTo>
                <a:lnTo>
                  <a:pt x="23163" y="18895"/>
                </a:lnTo>
                <a:lnTo>
                  <a:pt x="23226" y="18769"/>
                </a:lnTo>
                <a:lnTo>
                  <a:pt x="23331" y="18560"/>
                </a:lnTo>
                <a:lnTo>
                  <a:pt x="23310" y="18455"/>
                </a:lnTo>
                <a:lnTo>
                  <a:pt x="23351" y="18413"/>
                </a:lnTo>
                <a:lnTo>
                  <a:pt x="23351" y="18225"/>
                </a:lnTo>
                <a:lnTo>
                  <a:pt x="23331" y="18162"/>
                </a:lnTo>
                <a:lnTo>
                  <a:pt x="23414" y="18120"/>
                </a:lnTo>
                <a:lnTo>
                  <a:pt x="23351" y="17932"/>
                </a:lnTo>
                <a:lnTo>
                  <a:pt x="23247" y="17848"/>
                </a:lnTo>
                <a:lnTo>
                  <a:pt x="23205" y="17493"/>
                </a:lnTo>
                <a:lnTo>
                  <a:pt x="23142" y="17430"/>
                </a:lnTo>
                <a:lnTo>
                  <a:pt x="23163" y="17263"/>
                </a:lnTo>
                <a:lnTo>
                  <a:pt x="23205" y="17116"/>
                </a:lnTo>
                <a:lnTo>
                  <a:pt x="23163" y="17011"/>
                </a:lnTo>
                <a:lnTo>
                  <a:pt x="23100" y="16907"/>
                </a:lnTo>
                <a:lnTo>
                  <a:pt x="23038" y="16656"/>
                </a:lnTo>
                <a:lnTo>
                  <a:pt x="22996" y="16551"/>
                </a:lnTo>
                <a:lnTo>
                  <a:pt x="22954" y="16279"/>
                </a:lnTo>
                <a:lnTo>
                  <a:pt x="22912" y="16133"/>
                </a:lnTo>
                <a:lnTo>
                  <a:pt x="22933" y="15903"/>
                </a:lnTo>
                <a:lnTo>
                  <a:pt x="22912" y="15714"/>
                </a:lnTo>
                <a:lnTo>
                  <a:pt x="22933" y="15379"/>
                </a:lnTo>
                <a:lnTo>
                  <a:pt x="22933" y="15170"/>
                </a:lnTo>
                <a:lnTo>
                  <a:pt x="23038" y="15003"/>
                </a:lnTo>
                <a:lnTo>
                  <a:pt x="23121" y="14856"/>
                </a:lnTo>
                <a:lnTo>
                  <a:pt x="23226" y="14815"/>
                </a:lnTo>
                <a:lnTo>
                  <a:pt x="23268" y="14752"/>
                </a:lnTo>
                <a:lnTo>
                  <a:pt x="23331" y="14752"/>
                </a:lnTo>
                <a:lnTo>
                  <a:pt x="23414" y="14605"/>
                </a:lnTo>
                <a:lnTo>
                  <a:pt x="23414" y="14543"/>
                </a:lnTo>
                <a:lnTo>
                  <a:pt x="23372" y="14501"/>
                </a:lnTo>
                <a:lnTo>
                  <a:pt x="23414" y="14480"/>
                </a:lnTo>
                <a:lnTo>
                  <a:pt x="23540" y="14480"/>
                </a:lnTo>
                <a:lnTo>
                  <a:pt x="23561" y="14396"/>
                </a:lnTo>
                <a:lnTo>
                  <a:pt x="23665" y="14396"/>
                </a:lnTo>
                <a:lnTo>
                  <a:pt x="23686" y="14354"/>
                </a:lnTo>
                <a:lnTo>
                  <a:pt x="23875" y="14333"/>
                </a:lnTo>
                <a:lnTo>
                  <a:pt x="23937" y="14250"/>
                </a:lnTo>
                <a:lnTo>
                  <a:pt x="24063" y="14250"/>
                </a:lnTo>
                <a:lnTo>
                  <a:pt x="24084" y="14187"/>
                </a:lnTo>
                <a:lnTo>
                  <a:pt x="24168" y="14187"/>
                </a:lnTo>
                <a:lnTo>
                  <a:pt x="24209" y="14229"/>
                </a:lnTo>
                <a:lnTo>
                  <a:pt x="24314" y="14082"/>
                </a:lnTo>
                <a:lnTo>
                  <a:pt x="24314" y="14040"/>
                </a:lnTo>
                <a:lnTo>
                  <a:pt x="24377" y="14040"/>
                </a:lnTo>
                <a:lnTo>
                  <a:pt x="24481" y="13957"/>
                </a:lnTo>
                <a:lnTo>
                  <a:pt x="24481" y="13873"/>
                </a:lnTo>
                <a:lnTo>
                  <a:pt x="24691" y="13601"/>
                </a:lnTo>
                <a:lnTo>
                  <a:pt x="24795" y="13496"/>
                </a:lnTo>
                <a:lnTo>
                  <a:pt x="24984" y="13496"/>
                </a:lnTo>
                <a:lnTo>
                  <a:pt x="25025" y="13517"/>
                </a:lnTo>
                <a:lnTo>
                  <a:pt x="25088" y="13517"/>
                </a:lnTo>
                <a:lnTo>
                  <a:pt x="25193" y="13329"/>
                </a:lnTo>
                <a:lnTo>
                  <a:pt x="25465" y="13099"/>
                </a:lnTo>
                <a:lnTo>
                  <a:pt x="25737" y="12931"/>
                </a:lnTo>
                <a:lnTo>
                  <a:pt x="25862" y="12910"/>
                </a:lnTo>
                <a:lnTo>
                  <a:pt x="25925" y="12890"/>
                </a:lnTo>
                <a:lnTo>
                  <a:pt x="25988" y="12890"/>
                </a:lnTo>
                <a:lnTo>
                  <a:pt x="25988" y="12910"/>
                </a:lnTo>
                <a:lnTo>
                  <a:pt x="26092" y="12910"/>
                </a:lnTo>
                <a:lnTo>
                  <a:pt x="26197" y="12785"/>
                </a:lnTo>
                <a:lnTo>
                  <a:pt x="26155" y="12785"/>
                </a:lnTo>
                <a:lnTo>
                  <a:pt x="26134" y="12722"/>
                </a:lnTo>
                <a:lnTo>
                  <a:pt x="26030" y="12827"/>
                </a:lnTo>
                <a:lnTo>
                  <a:pt x="25883" y="12806"/>
                </a:lnTo>
                <a:lnTo>
                  <a:pt x="25820" y="12722"/>
                </a:lnTo>
                <a:lnTo>
                  <a:pt x="25925" y="12785"/>
                </a:lnTo>
                <a:lnTo>
                  <a:pt x="26051" y="12701"/>
                </a:lnTo>
                <a:lnTo>
                  <a:pt x="26030" y="12680"/>
                </a:lnTo>
                <a:lnTo>
                  <a:pt x="26092" y="12618"/>
                </a:lnTo>
                <a:lnTo>
                  <a:pt x="26051" y="12555"/>
                </a:lnTo>
                <a:lnTo>
                  <a:pt x="25925" y="12513"/>
                </a:lnTo>
                <a:lnTo>
                  <a:pt x="25862" y="12471"/>
                </a:lnTo>
                <a:lnTo>
                  <a:pt x="25946" y="12471"/>
                </a:lnTo>
                <a:lnTo>
                  <a:pt x="26030" y="12492"/>
                </a:lnTo>
                <a:lnTo>
                  <a:pt x="26092" y="12471"/>
                </a:lnTo>
                <a:lnTo>
                  <a:pt x="26092" y="12387"/>
                </a:lnTo>
                <a:lnTo>
                  <a:pt x="26155" y="12513"/>
                </a:lnTo>
                <a:lnTo>
                  <a:pt x="26239" y="12492"/>
                </a:lnTo>
                <a:lnTo>
                  <a:pt x="26302" y="12555"/>
                </a:lnTo>
                <a:lnTo>
                  <a:pt x="26364" y="12513"/>
                </a:lnTo>
                <a:lnTo>
                  <a:pt x="26385" y="12408"/>
                </a:lnTo>
                <a:lnTo>
                  <a:pt x="26511" y="12304"/>
                </a:lnTo>
                <a:lnTo>
                  <a:pt x="26553" y="12304"/>
                </a:lnTo>
                <a:lnTo>
                  <a:pt x="26574" y="12199"/>
                </a:lnTo>
                <a:lnTo>
                  <a:pt x="26553" y="12094"/>
                </a:lnTo>
                <a:lnTo>
                  <a:pt x="26511" y="12094"/>
                </a:lnTo>
                <a:lnTo>
                  <a:pt x="26448" y="12241"/>
                </a:lnTo>
                <a:lnTo>
                  <a:pt x="26448" y="12283"/>
                </a:lnTo>
                <a:lnTo>
                  <a:pt x="26385" y="12262"/>
                </a:lnTo>
                <a:lnTo>
                  <a:pt x="26364" y="12094"/>
                </a:lnTo>
                <a:lnTo>
                  <a:pt x="26344" y="12074"/>
                </a:lnTo>
                <a:lnTo>
                  <a:pt x="26092" y="12094"/>
                </a:lnTo>
                <a:lnTo>
                  <a:pt x="25967" y="12157"/>
                </a:lnTo>
                <a:lnTo>
                  <a:pt x="25988" y="12074"/>
                </a:lnTo>
                <a:lnTo>
                  <a:pt x="25988" y="11927"/>
                </a:lnTo>
                <a:lnTo>
                  <a:pt x="26051" y="11885"/>
                </a:lnTo>
                <a:lnTo>
                  <a:pt x="26092" y="11990"/>
                </a:lnTo>
                <a:lnTo>
                  <a:pt x="26176" y="12032"/>
                </a:lnTo>
                <a:lnTo>
                  <a:pt x="26239" y="11969"/>
                </a:lnTo>
                <a:lnTo>
                  <a:pt x="26385" y="11948"/>
                </a:lnTo>
                <a:lnTo>
                  <a:pt x="26406" y="11885"/>
                </a:lnTo>
                <a:lnTo>
                  <a:pt x="26490" y="11885"/>
                </a:lnTo>
                <a:lnTo>
                  <a:pt x="26511" y="11843"/>
                </a:lnTo>
                <a:lnTo>
                  <a:pt x="26490" y="11718"/>
                </a:lnTo>
                <a:lnTo>
                  <a:pt x="26448" y="11655"/>
                </a:lnTo>
                <a:lnTo>
                  <a:pt x="26469" y="11613"/>
                </a:lnTo>
                <a:lnTo>
                  <a:pt x="26511" y="11634"/>
                </a:lnTo>
                <a:lnTo>
                  <a:pt x="26574" y="11530"/>
                </a:lnTo>
                <a:lnTo>
                  <a:pt x="26511" y="11425"/>
                </a:lnTo>
                <a:lnTo>
                  <a:pt x="26469" y="11362"/>
                </a:lnTo>
                <a:lnTo>
                  <a:pt x="26385" y="11404"/>
                </a:lnTo>
                <a:lnTo>
                  <a:pt x="26302" y="11362"/>
                </a:lnTo>
                <a:lnTo>
                  <a:pt x="26260" y="11237"/>
                </a:lnTo>
                <a:lnTo>
                  <a:pt x="26176" y="11237"/>
                </a:lnTo>
                <a:lnTo>
                  <a:pt x="26092" y="11195"/>
                </a:lnTo>
                <a:lnTo>
                  <a:pt x="26030" y="11111"/>
                </a:lnTo>
                <a:lnTo>
                  <a:pt x="26030" y="11111"/>
                </a:lnTo>
                <a:lnTo>
                  <a:pt x="26092" y="11153"/>
                </a:lnTo>
                <a:lnTo>
                  <a:pt x="26260" y="11153"/>
                </a:lnTo>
                <a:lnTo>
                  <a:pt x="26302" y="11257"/>
                </a:lnTo>
                <a:lnTo>
                  <a:pt x="26385" y="11299"/>
                </a:lnTo>
                <a:lnTo>
                  <a:pt x="26406" y="11216"/>
                </a:lnTo>
                <a:lnTo>
                  <a:pt x="26281" y="11090"/>
                </a:lnTo>
                <a:lnTo>
                  <a:pt x="26385" y="11111"/>
                </a:lnTo>
                <a:lnTo>
                  <a:pt x="26406" y="11048"/>
                </a:lnTo>
                <a:lnTo>
                  <a:pt x="26448" y="11027"/>
                </a:lnTo>
                <a:lnTo>
                  <a:pt x="26406" y="10944"/>
                </a:lnTo>
                <a:lnTo>
                  <a:pt x="26281" y="10881"/>
                </a:lnTo>
                <a:lnTo>
                  <a:pt x="26239" y="10713"/>
                </a:lnTo>
                <a:lnTo>
                  <a:pt x="26281" y="10734"/>
                </a:lnTo>
                <a:lnTo>
                  <a:pt x="26344" y="10839"/>
                </a:lnTo>
                <a:lnTo>
                  <a:pt x="26406" y="10839"/>
                </a:lnTo>
                <a:lnTo>
                  <a:pt x="26448" y="10734"/>
                </a:lnTo>
                <a:lnTo>
                  <a:pt x="26448" y="10630"/>
                </a:lnTo>
                <a:lnTo>
                  <a:pt x="26344" y="10588"/>
                </a:lnTo>
                <a:lnTo>
                  <a:pt x="26197" y="10421"/>
                </a:lnTo>
                <a:lnTo>
                  <a:pt x="26092" y="10379"/>
                </a:lnTo>
                <a:lnTo>
                  <a:pt x="26030" y="10274"/>
                </a:lnTo>
                <a:lnTo>
                  <a:pt x="25946" y="10253"/>
                </a:lnTo>
                <a:lnTo>
                  <a:pt x="25946" y="10149"/>
                </a:lnTo>
                <a:lnTo>
                  <a:pt x="26030" y="10044"/>
                </a:lnTo>
                <a:lnTo>
                  <a:pt x="25967" y="10149"/>
                </a:lnTo>
                <a:lnTo>
                  <a:pt x="25988" y="10190"/>
                </a:lnTo>
                <a:lnTo>
                  <a:pt x="26051" y="10211"/>
                </a:lnTo>
                <a:lnTo>
                  <a:pt x="26134" y="10316"/>
                </a:lnTo>
                <a:lnTo>
                  <a:pt x="26239" y="10358"/>
                </a:lnTo>
                <a:lnTo>
                  <a:pt x="26364" y="10504"/>
                </a:lnTo>
                <a:lnTo>
                  <a:pt x="26385" y="10504"/>
                </a:lnTo>
                <a:lnTo>
                  <a:pt x="26406" y="10274"/>
                </a:lnTo>
                <a:lnTo>
                  <a:pt x="26406" y="10169"/>
                </a:lnTo>
                <a:lnTo>
                  <a:pt x="26406" y="10086"/>
                </a:lnTo>
                <a:lnTo>
                  <a:pt x="26385" y="10044"/>
                </a:lnTo>
                <a:lnTo>
                  <a:pt x="26406" y="9856"/>
                </a:lnTo>
                <a:lnTo>
                  <a:pt x="26448" y="9793"/>
                </a:lnTo>
                <a:lnTo>
                  <a:pt x="26409" y="9728"/>
                </a:lnTo>
                <a:lnTo>
                  <a:pt x="26409" y="9728"/>
                </a:lnTo>
                <a:lnTo>
                  <a:pt x="26490" y="9667"/>
                </a:lnTo>
                <a:lnTo>
                  <a:pt x="26616" y="9563"/>
                </a:lnTo>
                <a:lnTo>
                  <a:pt x="26657" y="9458"/>
                </a:lnTo>
                <a:lnTo>
                  <a:pt x="26657" y="9437"/>
                </a:lnTo>
                <a:lnTo>
                  <a:pt x="26678" y="9458"/>
                </a:lnTo>
                <a:lnTo>
                  <a:pt x="26657" y="9584"/>
                </a:lnTo>
                <a:lnTo>
                  <a:pt x="26678" y="9625"/>
                </a:lnTo>
                <a:lnTo>
                  <a:pt x="26574" y="9667"/>
                </a:lnTo>
                <a:lnTo>
                  <a:pt x="26511" y="9793"/>
                </a:lnTo>
                <a:lnTo>
                  <a:pt x="26595" y="9960"/>
                </a:lnTo>
                <a:lnTo>
                  <a:pt x="26574" y="10107"/>
                </a:lnTo>
                <a:lnTo>
                  <a:pt x="26490" y="10253"/>
                </a:lnTo>
                <a:lnTo>
                  <a:pt x="26490" y="10358"/>
                </a:lnTo>
                <a:lnTo>
                  <a:pt x="26595" y="10462"/>
                </a:lnTo>
                <a:lnTo>
                  <a:pt x="26616" y="10400"/>
                </a:lnTo>
                <a:lnTo>
                  <a:pt x="26657" y="10462"/>
                </a:lnTo>
                <a:lnTo>
                  <a:pt x="26699" y="10462"/>
                </a:lnTo>
                <a:lnTo>
                  <a:pt x="26699" y="10483"/>
                </a:lnTo>
                <a:lnTo>
                  <a:pt x="26678" y="10525"/>
                </a:lnTo>
                <a:lnTo>
                  <a:pt x="26699" y="10609"/>
                </a:lnTo>
                <a:lnTo>
                  <a:pt x="26825" y="10609"/>
                </a:lnTo>
                <a:lnTo>
                  <a:pt x="26762" y="10672"/>
                </a:lnTo>
                <a:lnTo>
                  <a:pt x="26762" y="10693"/>
                </a:lnTo>
                <a:lnTo>
                  <a:pt x="26699" y="10797"/>
                </a:lnTo>
                <a:lnTo>
                  <a:pt x="26699" y="10881"/>
                </a:lnTo>
                <a:lnTo>
                  <a:pt x="26657" y="10985"/>
                </a:lnTo>
                <a:lnTo>
                  <a:pt x="26616" y="11111"/>
                </a:lnTo>
                <a:lnTo>
                  <a:pt x="26616" y="11216"/>
                </a:lnTo>
                <a:lnTo>
                  <a:pt x="26657" y="11153"/>
                </a:lnTo>
                <a:lnTo>
                  <a:pt x="26678" y="11111"/>
                </a:lnTo>
                <a:lnTo>
                  <a:pt x="26783" y="10902"/>
                </a:lnTo>
                <a:lnTo>
                  <a:pt x="26804" y="10944"/>
                </a:lnTo>
                <a:lnTo>
                  <a:pt x="26804" y="11006"/>
                </a:lnTo>
                <a:lnTo>
                  <a:pt x="26825" y="10944"/>
                </a:lnTo>
                <a:lnTo>
                  <a:pt x="26825" y="10881"/>
                </a:lnTo>
                <a:lnTo>
                  <a:pt x="26909" y="10776"/>
                </a:lnTo>
                <a:lnTo>
                  <a:pt x="26992" y="10525"/>
                </a:lnTo>
                <a:lnTo>
                  <a:pt x="27118" y="10462"/>
                </a:lnTo>
                <a:lnTo>
                  <a:pt x="27222" y="10253"/>
                </a:lnTo>
                <a:lnTo>
                  <a:pt x="27222" y="10086"/>
                </a:lnTo>
                <a:lnTo>
                  <a:pt x="27139" y="9897"/>
                </a:lnTo>
                <a:lnTo>
                  <a:pt x="27097" y="9856"/>
                </a:lnTo>
                <a:lnTo>
                  <a:pt x="27076" y="9688"/>
                </a:lnTo>
                <a:lnTo>
                  <a:pt x="27013" y="9625"/>
                </a:lnTo>
                <a:lnTo>
                  <a:pt x="27013" y="9521"/>
                </a:lnTo>
                <a:lnTo>
                  <a:pt x="27076" y="9416"/>
                </a:lnTo>
                <a:lnTo>
                  <a:pt x="27181" y="9312"/>
                </a:lnTo>
                <a:lnTo>
                  <a:pt x="27306" y="9249"/>
                </a:lnTo>
                <a:lnTo>
                  <a:pt x="27118" y="9458"/>
                </a:lnTo>
                <a:lnTo>
                  <a:pt x="27076" y="9542"/>
                </a:lnTo>
                <a:lnTo>
                  <a:pt x="27118" y="9625"/>
                </a:lnTo>
                <a:lnTo>
                  <a:pt x="27243" y="9751"/>
                </a:lnTo>
                <a:lnTo>
                  <a:pt x="27327" y="9730"/>
                </a:lnTo>
                <a:lnTo>
                  <a:pt x="27390" y="9772"/>
                </a:lnTo>
                <a:lnTo>
                  <a:pt x="27327" y="9939"/>
                </a:lnTo>
                <a:lnTo>
                  <a:pt x="27327" y="9939"/>
                </a:lnTo>
                <a:lnTo>
                  <a:pt x="27411" y="9877"/>
                </a:lnTo>
                <a:lnTo>
                  <a:pt x="27432" y="9897"/>
                </a:lnTo>
                <a:lnTo>
                  <a:pt x="27515" y="9793"/>
                </a:lnTo>
                <a:lnTo>
                  <a:pt x="27515" y="9730"/>
                </a:lnTo>
                <a:lnTo>
                  <a:pt x="27557" y="9730"/>
                </a:lnTo>
                <a:lnTo>
                  <a:pt x="27620" y="9646"/>
                </a:lnTo>
                <a:lnTo>
                  <a:pt x="27704" y="9625"/>
                </a:lnTo>
                <a:lnTo>
                  <a:pt x="27745" y="9458"/>
                </a:lnTo>
                <a:lnTo>
                  <a:pt x="27808" y="9374"/>
                </a:lnTo>
                <a:lnTo>
                  <a:pt x="27850" y="9374"/>
                </a:lnTo>
                <a:lnTo>
                  <a:pt x="27913" y="9270"/>
                </a:lnTo>
                <a:lnTo>
                  <a:pt x="27934" y="9207"/>
                </a:lnTo>
                <a:lnTo>
                  <a:pt x="27934" y="9144"/>
                </a:lnTo>
                <a:lnTo>
                  <a:pt x="27976" y="9040"/>
                </a:lnTo>
                <a:lnTo>
                  <a:pt x="27976" y="8998"/>
                </a:lnTo>
                <a:lnTo>
                  <a:pt x="28038" y="8914"/>
                </a:lnTo>
                <a:lnTo>
                  <a:pt x="28017" y="8830"/>
                </a:lnTo>
                <a:lnTo>
                  <a:pt x="27955" y="8789"/>
                </a:lnTo>
                <a:lnTo>
                  <a:pt x="27913" y="8705"/>
                </a:lnTo>
                <a:lnTo>
                  <a:pt x="28059" y="8621"/>
                </a:lnTo>
                <a:lnTo>
                  <a:pt x="28059" y="8537"/>
                </a:lnTo>
                <a:lnTo>
                  <a:pt x="28164" y="8475"/>
                </a:lnTo>
                <a:lnTo>
                  <a:pt x="28248" y="8433"/>
                </a:lnTo>
                <a:lnTo>
                  <a:pt x="28436" y="8328"/>
                </a:lnTo>
                <a:lnTo>
                  <a:pt x="28561" y="8328"/>
                </a:lnTo>
                <a:lnTo>
                  <a:pt x="28750" y="8203"/>
                </a:lnTo>
                <a:lnTo>
                  <a:pt x="28813" y="8203"/>
                </a:lnTo>
                <a:lnTo>
                  <a:pt x="28854" y="8224"/>
                </a:lnTo>
                <a:lnTo>
                  <a:pt x="29085" y="8203"/>
                </a:lnTo>
                <a:lnTo>
                  <a:pt x="29189" y="8265"/>
                </a:lnTo>
                <a:lnTo>
                  <a:pt x="29336" y="8203"/>
                </a:lnTo>
                <a:lnTo>
                  <a:pt x="29587" y="8203"/>
                </a:lnTo>
                <a:lnTo>
                  <a:pt x="29629" y="8182"/>
                </a:lnTo>
                <a:lnTo>
                  <a:pt x="29608" y="8119"/>
                </a:lnTo>
                <a:lnTo>
                  <a:pt x="29608" y="7972"/>
                </a:lnTo>
                <a:lnTo>
                  <a:pt x="29608" y="7847"/>
                </a:lnTo>
                <a:lnTo>
                  <a:pt x="29733" y="7952"/>
                </a:lnTo>
                <a:lnTo>
                  <a:pt x="29733" y="8077"/>
                </a:lnTo>
                <a:lnTo>
                  <a:pt x="29712" y="8161"/>
                </a:lnTo>
                <a:lnTo>
                  <a:pt x="29796" y="8161"/>
                </a:lnTo>
                <a:lnTo>
                  <a:pt x="29901" y="8056"/>
                </a:lnTo>
                <a:lnTo>
                  <a:pt x="30005" y="7868"/>
                </a:lnTo>
                <a:lnTo>
                  <a:pt x="30047" y="7972"/>
                </a:lnTo>
                <a:lnTo>
                  <a:pt x="30047" y="8056"/>
                </a:lnTo>
                <a:lnTo>
                  <a:pt x="30131" y="8077"/>
                </a:lnTo>
                <a:lnTo>
                  <a:pt x="30382" y="7952"/>
                </a:lnTo>
                <a:lnTo>
                  <a:pt x="30466" y="7805"/>
                </a:lnTo>
                <a:lnTo>
                  <a:pt x="30424" y="7596"/>
                </a:lnTo>
                <a:lnTo>
                  <a:pt x="30361" y="7638"/>
                </a:lnTo>
                <a:lnTo>
                  <a:pt x="30361" y="7742"/>
                </a:lnTo>
                <a:lnTo>
                  <a:pt x="30319" y="7868"/>
                </a:lnTo>
                <a:lnTo>
                  <a:pt x="30152" y="7868"/>
                </a:lnTo>
                <a:lnTo>
                  <a:pt x="30131" y="7763"/>
                </a:lnTo>
                <a:lnTo>
                  <a:pt x="30068" y="7575"/>
                </a:lnTo>
                <a:lnTo>
                  <a:pt x="29922" y="7491"/>
                </a:lnTo>
                <a:lnTo>
                  <a:pt x="29922" y="7449"/>
                </a:lnTo>
                <a:lnTo>
                  <a:pt x="30131" y="7261"/>
                </a:lnTo>
                <a:lnTo>
                  <a:pt x="30131" y="7177"/>
                </a:lnTo>
                <a:lnTo>
                  <a:pt x="30047" y="7177"/>
                </a:lnTo>
                <a:lnTo>
                  <a:pt x="30047" y="7115"/>
                </a:lnTo>
                <a:lnTo>
                  <a:pt x="30131" y="7052"/>
                </a:lnTo>
                <a:lnTo>
                  <a:pt x="30152" y="6968"/>
                </a:lnTo>
                <a:lnTo>
                  <a:pt x="30214" y="6905"/>
                </a:lnTo>
                <a:lnTo>
                  <a:pt x="30277" y="6696"/>
                </a:lnTo>
                <a:lnTo>
                  <a:pt x="30486" y="6529"/>
                </a:lnTo>
                <a:lnTo>
                  <a:pt x="30570" y="6382"/>
                </a:lnTo>
                <a:lnTo>
                  <a:pt x="30633" y="6382"/>
                </a:lnTo>
                <a:lnTo>
                  <a:pt x="30696" y="6278"/>
                </a:lnTo>
                <a:lnTo>
                  <a:pt x="30696" y="6340"/>
                </a:lnTo>
                <a:lnTo>
                  <a:pt x="30779" y="6382"/>
                </a:lnTo>
                <a:lnTo>
                  <a:pt x="30842" y="6299"/>
                </a:lnTo>
                <a:lnTo>
                  <a:pt x="30905" y="6173"/>
                </a:lnTo>
                <a:lnTo>
                  <a:pt x="30905" y="6299"/>
                </a:lnTo>
                <a:lnTo>
                  <a:pt x="30989" y="6299"/>
                </a:lnTo>
                <a:lnTo>
                  <a:pt x="31051" y="6173"/>
                </a:lnTo>
                <a:lnTo>
                  <a:pt x="31093" y="6215"/>
                </a:lnTo>
                <a:lnTo>
                  <a:pt x="31156" y="6173"/>
                </a:lnTo>
                <a:lnTo>
                  <a:pt x="31261" y="6006"/>
                </a:lnTo>
                <a:lnTo>
                  <a:pt x="31407" y="5796"/>
                </a:lnTo>
                <a:lnTo>
                  <a:pt x="31386" y="5922"/>
                </a:lnTo>
                <a:lnTo>
                  <a:pt x="31407" y="6006"/>
                </a:lnTo>
                <a:lnTo>
                  <a:pt x="31512" y="6006"/>
                </a:lnTo>
                <a:lnTo>
                  <a:pt x="31616" y="5880"/>
                </a:lnTo>
                <a:lnTo>
                  <a:pt x="31742" y="5880"/>
                </a:lnTo>
                <a:lnTo>
                  <a:pt x="31784" y="6006"/>
                </a:lnTo>
                <a:lnTo>
                  <a:pt x="31846" y="6006"/>
                </a:lnTo>
                <a:lnTo>
                  <a:pt x="31951" y="5880"/>
                </a:lnTo>
                <a:lnTo>
                  <a:pt x="32035" y="5922"/>
                </a:lnTo>
                <a:lnTo>
                  <a:pt x="32098" y="5901"/>
                </a:lnTo>
                <a:lnTo>
                  <a:pt x="32202" y="5817"/>
                </a:lnTo>
                <a:lnTo>
                  <a:pt x="32307" y="5817"/>
                </a:lnTo>
                <a:lnTo>
                  <a:pt x="32432" y="5755"/>
                </a:lnTo>
                <a:lnTo>
                  <a:pt x="32474" y="5817"/>
                </a:lnTo>
                <a:lnTo>
                  <a:pt x="32558" y="5796"/>
                </a:lnTo>
                <a:lnTo>
                  <a:pt x="32642" y="5713"/>
                </a:lnTo>
                <a:lnTo>
                  <a:pt x="32537" y="5650"/>
                </a:lnTo>
                <a:lnTo>
                  <a:pt x="32474" y="5713"/>
                </a:lnTo>
                <a:lnTo>
                  <a:pt x="32411" y="5650"/>
                </a:lnTo>
                <a:lnTo>
                  <a:pt x="32453" y="5504"/>
                </a:lnTo>
                <a:lnTo>
                  <a:pt x="32223" y="5378"/>
                </a:lnTo>
                <a:lnTo>
                  <a:pt x="32202" y="5357"/>
                </a:lnTo>
                <a:lnTo>
                  <a:pt x="32223" y="5294"/>
                </a:lnTo>
                <a:lnTo>
                  <a:pt x="32223" y="5252"/>
                </a:lnTo>
                <a:lnTo>
                  <a:pt x="32223" y="5169"/>
                </a:lnTo>
                <a:lnTo>
                  <a:pt x="32244" y="5085"/>
                </a:lnTo>
                <a:lnTo>
                  <a:pt x="32202" y="5022"/>
                </a:lnTo>
                <a:lnTo>
                  <a:pt x="32139" y="4959"/>
                </a:lnTo>
                <a:lnTo>
                  <a:pt x="32098" y="4939"/>
                </a:lnTo>
                <a:lnTo>
                  <a:pt x="32118" y="4855"/>
                </a:lnTo>
                <a:lnTo>
                  <a:pt x="32244" y="4123"/>
                </a:lnTo>
                <a:lnTo>
                  <a:pt x="32244" y="3934"/>
                </a:lnTo>
                <a:lnTo>
                  <a:pt x="32014" y="3725"/>
                </a:lnTo>
                <a:lnTo>
                  <a:pt x="31951" y="3788"/>
                </a:lnTo>
                <a:lnTo>
                  <a:pt x="31805" y="3725"/>
                </a:lnTo>
                <a:lnTo>
                  <a:pt x="31700" y="3767"/>
                </a:lnTo>
                <a:lnTo>
                  <a:pt x="31616" y="3683"/>
                </a:lnTo>
                <a:lnTo>
                  <a:pt x="31533" y="3662"/>
                </a:lnTo>
                <a:lnTo>
                  <a:pt x="31512" y="3662"/>
                </a:lnTo>
                <a:lnTo>
                  <a:pt x="31407" y="3767"/>
                </a:lnTo>
                <a:lnTo>
                  <a:pt x="31365" y="3830"/>
                </a:lnTo>
                <a:lnTo>
                  <a:pt x="31156" y="4081"/>
                </a:lnTo>
                <a:lnTo>
                  <a:pt x="31072" y="4206"/>
                </a:lnTo>
                <a:lnTo>
                  <a:pt x="31072" y="4311"/>
                </a:lnTo>
                <a:lnTo>
                  <a:pt x="30905" y="4395"/>
                </a:lnTo>
                <a:lnTo>
                  <a:pt x="30905" y="4520"/>
                </a:lnTo>
                <a:lnTo>
                  <a:pt x="30863" y="4625"/>
                </a:lnTo>
                <a:lnTo>
                  <a:pt x="30696" y="4813"/>
                </a:lnTo>
                <a:lnTo>
                  <a:pt x="30633" y="4834"/>
                </a:lnTo>
                <a:lnTo>
                  <a:pt x="30445" y="5043"/>
                </a:lnTo>
                <a:lnTo>
                  <a:pt x="30424" y="5127"/>
                </a:lnTo>
                <a:lnTo>
                  <a:pt x="30340" y="5169"/>
                </a:lnTo>
                <a:lnTo>
                  <a:pt x="30235" y="5148"/>
                </a:lnTo>
                <a:lnTo>
                  <a:pt x="30173" y="5148"/>
                </a:lnTo>
                <a:lnTo>
                  <a:pt x="30131" y="5190"/>
                </a:lnTo>
                <a:lnTo>
                  <a:pt x="30068" y="5190"/>
                </a:lnTo>
                <a:lnTo>
                  <a:pt x="29942" y="5336"/>
                </a:lnTo>
                <a:lnTo>
                  <a:pt x="28269" y="5294"/>
                </a:lnTo>
                <a:lnTo>
                  <a:pt x="28059" y="5336"/>
                </a:lnTo>
                <a:lnTo>
                  <a:pt x="27955" y="5441"/>
                </a:lnTo>
                <a:lnTo>
                  <a:pt x="27829" y="5483"/>
                </a:lnTo>
                <a:lnTo>
                  <a:pt x="27704" y="5566"/>
                </a:lnTo>
                <a:lnTo>
                  <a:pt x="27453" y="5817"/>
                </a:lnTo>
                <a:lnTo>
                  <a:pt x="27285" y="5859"/>
                </a:lnTo>
                <a:lnTo>
                  <a:pt x="27181" y="5922"/>
                </a:lnTo>
                <a:lnTo>
                  <a:pt x="26699" y="6299"/>
                </a:lnTo>
                <a:lnTo>
                  <a:pt x="25611" y="6612"/>
                </a:lnTo>
                <a:lnTo>
                  <a:pt x="25569" y="6864"/>
                </a:lnTo>
                <a:lnTo>
                  <a:pt x="25318" y="6968"/>
                </a:lnTo>
                <a:lnTo>
                  <a:pt x="23331" y="7491"/>
                </a:lnTo>
                <a:lnTo>
                  <a:pt x="23247" y="7324"/>
                </a:lnTo>
                <a:lnTo>
                  <a:pt x="23351" y="7177"/>
                </a:lnTo>
                <a:lnTo>
                  <a:pt x="23561" y="7073"/>
                </a:lnTo>
                <a:lnTo>
                  <a:pt x="23665" y="6947"/>
                </a:lnTo>
                <a:lnTo>
                  <a:pt x="23728" y="6822"/>
                </a:lnTo>
                <a:lnTo>
                  <a:pt x="23770" y="6696"/>
                </a:lnTo>
                <a:lnTo>
                  <a:pt x="23833" y="5922"/>
                </a:lnTo>
                <a:lnTo>
                  <a:pt x="23456" y="4143"/>
                </a:lnTo>
                <a:lnTo>
                  <a:pt x="23100" y="3871"/>
                </a:lnTo>
                <a:lnTo>
                  <a:pt x="22954" y="3683"/>
                </a:lnTo>
                <a:lnTo>
                  <a:pt x="20652" y="2616"/>
                </a:lnTo>
                <a:lnTo>
                  <a:pt x="20548" y="2553"/>
                </a:lnTo>
                <a:lnTo>
                  <a:pt x="20422" y="2511"/>
                </a:lnTo>
                <a:lnTo>
                  <a:pt x="20380" y="2449"/>
                </a:lnTo>
                <a:lnTo>
                  <a:pt x="20087" y="2449"/>
                </a:lnTo>
                <a:lnTo>
                  <a:pt x="20066" y="2344"/>
                </a:lnTo>
                <a:lnTo>
                  <a:pt x="19983" y="2302"/>
                </a:lnTo>
                <a:lnTo>
                  <a:pt x="19899" y="2344"/>
                </a:lnTo>
                <a:lnTo>
                  <a:pt x="19711" y="2344"/>
                </a:lnTo>
                <a:lnTo>
                  <a:pt x="19606" y="2323"/>
                </a:lnTo>
                <a:lnTo>
                  <a:pt x="19543" y="2239"/>
                </a:lnTo>
                <a:lnTo>
                  <a:pt x="19439" y="2198"/>
                </a:lnTo>
                <a:lnTo>
                  <a:pt x="19230" y="2135"/>
                </a:lnTo>
                <a:lnTo>
                  <a:pt x="19167" y="2009"/>
                </a:lnTo>
                <a:lnTo>
                  <a:pt x="19083" y="2009"/>
                </a:lnTo>
                <a:lnTo>
                  <a:pt x="18958" y="1905"/>
                </a:lnTo>
                <a:lnTo>
                  <a:pt x="18853" y="1905"/>
                </a:lnTo>
                <a:lnTo>
                  <a:pt x="18769" y="1884"/>
                </a:lnTo>
                <a:lnTo>
                  <a:pt x="18644" y="1905"/>
                </a:lnTo>
                <a:lnTo>
                  <a:pt x="18623" y="1926"/>
                </a:lnTo>
                <a:lnTo>
                  <a:pt x="18560" y="1842"/>
                </a:lnTo>
                <a:lnTo>
                  <a:pt x="18434" y="1821"/>
                </a:lnTo>
                <a:lnTo>
                  <a:pt x="18414" y="1800"/>
                </a:lnTo>
                <a:lnTo>
                  <a:pt x="18309" y="1737"/>
                </a:lnTo>
                <a:lnTo>
                  <a:pt x="18288" y="1716"/>
                </a:lnTo>
                <a:lnTo>
                  <a:pt x="18204" y="1633"/>
                </a:lnTo>
                <a:lnTo>
                  <a:pt x="18204" y="1612"/>
                </a:lnTo>
                <a:lnTo>
                  <a:pt x="18079" y="1507"/>
                </a:lnTo>
                <a:lnTo>
                  <a:pt x="17932" y="1507"/>
                </a:lnTo>
                <a:lnTo>
                  <a:pt x="17807" y="1486"/>
                </a:lnTo>
                <a:lnTo>
                  <a:pt x="284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664;p76">
            <a:extLst>
              <a:ext uri="{FF2B5EF4-FFF2-40B4-BE49-F238E27FC236}">
                <a16:creationId xmlns:a16="http://schemas.microsoft.com/office/drawing/2014/main" id="{E5121227-95D5-AB5E-FC87-7D325E73D51F}"/>
              </a:ext>
            </a:extLst>
          </p:cNvPr>
          <p:cNvSpPr/>
          <p:nvPr/>
        </p:nvSpPr>
        <p:spPr>
          <a:xfrm>
            <a:off x="3499953" y="3192527"/>
            <a:ext cx="95732" cy="144139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7;p81" descr="Timeline background shape">
            <a:extLst>
              <a:ext uri="{FF2B5EF4-FFF2-40B4-BE49-F238E27FC236}">
                <a16:creationId xmlns:a16="http://schemas.microsoft.com/office/drawing/2014/main" id="{921C2682-D4BF-C5A0-8A03-ADCD7BB9AE09}"/>
              </a:ext>
            </a:extLst>
          </p:cNvPr>
          <p:cNvSpPr/>
          <p:nvPr/>
        </p:nvSpPr>
        <p:spPr>
          <a:xfrm>
            <a:off x="2514193" y="3197187"/>
            <a:ext cx="867793" cy="138261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tx1"/>
                </a:solidFill>
                <a:latin typeface="Bebas Neue" panose="020B0606020202050201" pitchFamily="34" charset="0"/>
              </a:rPr>
              <a:t>New York City</a:t>
            </a:r>
            <a:endParaRPr sz="9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CF638100-698F-0160-12FC-D00C34B14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816728"/>
              </p:ext>
            </p:extLst>
          </p:nvPr>
        </p:nvGraphicFramePr>
        <p:xfrm>
          <a:off x="2446020" y="1595493"/>
          <a:ext cx="5984705" cy="1102360"/>
        </p:xfrm>
        <a:graphic>
          <a:graphicData uri="http://schemas.openxmlformats.org/drawingml/2006/table">
            <a:tbl>
              <a:tblPr firstRow="1" bandRow="1">
                <a:tableStyleId>{8E3A5362-B7EB-4A0F-B838-F1AC9025EF34}</a:tableStyleId>
              </a:tblPr>
              <a:tblGrid>
                <a:gridCol w="1196941">
                  <a:extLst>
                    <a:ext uri="{9D8B030D-6E8A-4147-A177-3AD203B41FA5}">
                      <a16:colId xmlns:a16="http://schemas.microsoft.com/office/drawing/2014/main" val="1867641768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829941242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620697007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901086219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10667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AirBnB Listings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Zip Codes Analyzed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Yelp Locations Analyzed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6583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NYC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8.3 million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37.0K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840403"/>
                  </a:ext>
                </a:extLst>
              </a:tr>
            </a:tbl>
          </a:graphicData>
        </a:graphic>
      </p:graphicFrame>
      <p:sp>
        <p:nvSpPr>
          <p:cNvPr id="6" name="Title 2763">
            <a:extLst>
              <a:ext uri="{FF2B5EF4-FFF2-40B4-BE49-F238E27FC236}">
                <a16:creationId xmlns:a16="http://schemas.microsoft.com/office/drawing/2014/main" id="{E68647B4-C83A-6776-5F68-3924063C1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</p:spPr>
        <p:txBody>
          <a:bodyPr/>
          <a:lstStyle/>
          <a:p>
            <a:r>
              <a:rPr lang="en-US" dirty="0"/>
              <a:t>New York city data</a:t>
            </a:r>
          </a:p>
        </p:txBody>
      </p:sp>
    </p:spTree>
    <p:extLst>
      <p:ext uri="{BB962C8B-B14F-4D97-AF65-F5344CB8AC3E}">
        <p14:creationId xmlns:p14="http://schemas.microsoft.com/office/powerpoint/2010/main" val="2735046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1"/>
          <p:cNvSpPr txBox="1">
            <a:spLocks noGrp="1"/>
          </p:cNvSpPr>
          <p:nvPr>
            <p:ph type="ctrTitle" idx="8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 b="0">
              <a:solidFill>
                <a:schemeClr val="lt1"/>
              </a:solidFill>
            </a:endParaRPr>
          </a:p>
        </p:txBody>
      </p:sp>
      <p:cxnSp>
        <p:nvCxnSpPr>
          <p:cNvPr id="559" name="Google Shape;559;p41"/>
          <p:cNvCxnSpPr/>
          <p:nvPr/>
        </p:nvCxnSpPr>
        <p:spPr>
          <a:xfrm>
            <a:off x="4938688" y="177095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0" name="Google Shape;560;p41"/>
          <p:cNvCxnSpPr/>
          <p:nvPr/>
        </p:nvCxnSpPr>
        <p:spPr>
          <a:xfrm>
            <a:off x="4987888" y="2875750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1" name="Google Shape;561;p41"/>
          <p:cNvCxnSpPr/>
          <p:nvPr/>
        </p:nvCxnSpPr>
        <p:spPr>
          <a:xfrm rot="10800000">
            <a:off x="3528900" y="177095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2" name="Google Shape;562;p41"/>
          <p:cNvCxnSpPr/>
          <p:nvPr/>
        </p:nvCxnSpPr>
        <p:spPr>
          <a:xfrm rot="10800000">
            <a:off x="3688288" y="3366875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63" name="Google Shape;563;p41"/>
          <p:cNvSpPr txBox="1">
            <a:spLocks noGrp="1"/>
          </p:cNvSpPr>
          <p:nvPr>
            <p:ph type="subTitle" idx="7"/>
          </p:nvPr>
        </p:nvSpPr>
        <p:spPr>
          <a:xfrm>
            <a:off x="5584725" y="1469125"/>
            <a:ext cx="3382800" cy="21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Does population correlate to more or higher priced AirBnBs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If it is not proportional to population, is it proportional to city size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64" name="Google Shape;564;p41"/>
          <p:cNvSpPr txBox="1">
            <a:spLocks noGrp="1"/>
          </p:cNvSpPr>
          <p:nvPr>
            <p:ph type="subTitle" idx="7"/>
          </p:nvPr>
        </p:nvSpPr>
        <p:spPr>
          <a:xfrm>
            <a:off x="244900" y="1203025"/>
            <a:ext cx="3443400" cy="27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Is there any correlation between AirBnB ratings and nearby yelp locations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Is there a difference between NYC and Paris markets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What variables best predict the price of an AirBnB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cxnSp>
        <p:nvCxnSpPr>
          <p:cNvPr id="565" name="Google Shape;565;p41"/>
          <p:cNvCxnSpPr/>
          <p:nvPr/>
        </p:nvCxnSpPr>
        <p:spPr>
          <a:xfrm rot="10800000">
            <a:off x="3535763" y="3980625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6" name="Google Shape;566;p41"/>
          <p:cNvCxnSpPr/>
          <p:nvPr/>
        </p:nvCxnSpPr>
        <p:spPr>
          <a:xfrm rot="10800000">
            <a:off x="5287413" y="4103275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7" name="Google Shape;567;p41"/>
          <p:cNvCxnSpPr/>
          <p:nvPr/>
        </p:nvCxnSpPr>
        <p:spPr>
          <a:xfrm rot="10800000">
            <a:off x="3627288" y="2365550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68" name="Google Shape;568;p41"/>
          <p:cNvSpPr txBox="1"/>
          <p:nvPr/>
        </p:nvSpPr>
        <p:spPr>
          <a:xfrm>
            <a:off x="5967525" y="3609025"/>
            <a:ext cx="30000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Is there a significant difference between attraction/restaurant types in NYC vs Paris</a:t>
            </a:r>
            <a:endParaRPr/>
          </a:p>
        </p:txBody>
      </p:sp>
      <p:sp>
        <p:nvSpPr>
          <p:cNvPr id="569" name="Google Shape;569;p41"/>
          <p:cNvSpPr txBox="1"/>
          <p:nvPr/>
        </p:nvSpPr>
        <p:spPr>
          <a:xfrm>
            <a:off x="244900" y="382490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Is there a strong difference within NYC's different boroughs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2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5" name="Google Shape;575;p42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</a:t>
            </a:r>
            <a:endParaRPr/>
          </a:p>
        </p:txBody>
      </p:sp>
      <p:sp>
        <p:nvSpPr>
          <p:cNvPr id="576" name="Google Shape;576;p42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Orchestration to reporting workflow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00" y="263550"/>
            <a:ext cx="8106199" cy="44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88" y="1446513"/>
            <a:ext cx="8584825" cy="2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5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API Calls</a:t>
            </a:r>
            <a:endParaRPr/>
          </a:p>
        </p:txBody>
      </p:sp>
      <p:pic>
        <p:nvPicPr>
          <p:cNvPr id="592" name="Google Shape;5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475" y="1458813"/>
            <a:ext cx="466725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5" descr="yelp 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8176" y="285898"/>
            <a:ext cx="760200" cy="7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6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Blob Container</a:t>
            </a:r>
            <a:endParaRPr/>
          </a:p>
        </p:txBody>
      </p:sp>
      <p:pic>
        <p:nvPicPr>
          <p:cNvPr id="599" name="Google Shape;5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00" y="1058824"/>
            <a:ext cx="7602000" cy="38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7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Tables</a:t>
            </a:r>
            <a:endParaRPr/>
          </a:p>
        </p:txBody>
      </p:sp>
      <p:pic>
        <p:nvPicPr>
          <p:cNvPr id="605" name="Google Shape;6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875" y="1719125"/>
            <a:ext cx="2562225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4"/>
          <p:cNvSpPr txBox="1">
            <a:spLocks noGrp="1"/>
          </p:cNvSpPr>
          <p:nvPr>
            <p:ph type="subTitle" idx="1"/>
          </p:nvPr>
        </p:nvSpPr>
        <p:spPr>
          <a:xfrm>
            <a:off x="2448775" y="1365175"/>
            <a:ext cx="2067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449" name="Google Shape;449;p34"/>
          <p:cNvSpPr txBox="1">
            <a:spLocks noGrp="1"/>
          </p:cNvSpPr>
          <p:nvPr>
            <p:ph type="subTitle" idx="2"/>
          </p:nvPr>
        </p:nvSpPr>
        <p:spPr>
          <a:xfrm>
            <a:off x="2448800" y="17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members and backgrounds</a:t>
            </a:r>
            <a:endParaRPr/>
          </a:p>
        </p:txBody>
      </p:sp>
      <p:sp>
        <p:nvSpPr>
          <p:cNvPr id="450" name="Google Shape;450;p34"/>
          <p:cNvSpPr txBox="1">
            <a:spLocks noGrp="1"/>
          </p:cNvSpPr>
          <p:nvPr>
            <p:ph type="subTitle" idx="3"/>
          </p:nvPr>
        </p:nvSpPr>
        <p:spPr>
          <a:xfrm>
            <a:off x="4623600" y="13635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451" name="Google Shape;451;p34"/>
          <p:cNvSpPr txBox="1">
            <a:spLocks noGrp="1"/>
          </p:cNvSpPr>
          <p:nvPr>
            <p:ph type="subTitle" idx="4"/>
          </p:nvPr>
        </p:nvSpPr>
        <p:spPr>
          <a:xfrm>
            <a:off x="4623602" y="17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 and data sources</a:t>
            </a:r>
            <a:endParaRPr/>
          </a:p>
        </p:txBody>
      </p:sp>
      <p:sp>
        <p:nvSpPr>
          <p:cNvPr id="452" name="Google Shape;452;p34"/>
          <p:cNvSpPr txBox="1">
            <a:spLocks noGrp="1"/>
          </p:cNvSpPr>
          <p:nvPr>
            <p:ph type="subTitle" idx="5"/>
          </p:nvPr>
        </p:nvSpPr>
        <p:spPr>
          <a:xfrm>
            <a:off x="6798400" y="13635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</a:t>
            </a:r>
            <a:endParaRPr/>
          </a:p>
        </p:txBody>
      </p:sp>
      <p:sp>
        <p:nvSpPr>
          <p:cNvPr id="453" name="Google Shape;453;p34"/>
          <p:cNvSpPr txBox="1">
            <a:spLocks noGrp="1"/>
          </p:cNvSpPr>
          <p:nvPr>
            <p:ph type="subTitle" idx="6"/>
          </p:nvPr>
        </p:nvSpPr>
        <p:spPr>
          <a:xfrm>
            <a:off x="6798404" y="17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Orchestration to reporting workflow</a:t>
            </a:r>
            <a:endParaRPr/>
          </a:p>
        </p:txBody>
      </p:sp>
      <p:sp>
        <p:nvSpPr>
          <p:cNvPr id="454" name="Google Shape;454;p34"/>
          <p:cNvSpPr txBox="1">
            <a:spLocks noGrp="1"/>
          </p:cNvSpPr>
          <p:nvPr>
            <p:ph type="subTitle" idx="7"/>
          </p:nvPr>
        </p:nvSpPr>
        <p:spPr>
          <a:xfrm>
            <a:off x="2448773" y="28624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455" name="Google Shape;455;p34"/>
          <p:cNvSpPr txBox="1">
            <a:spLocks noGrp="1"/>
          </p:cNvSpPr>
          <p:nvPr>
            <p:ph type="subTitle" idx="8"/>
          </p:nvPr>
        </p:nvSpPr>
        <p:spPr>
          <a:xfrm>
            <a:off x="2448800" y="32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456" name="Google Shape;456;p34"/>
          <p:cNvSpPr txBox="1">
            <a:spLocks noGrp="1"/>
          </p:cNvSpPr>
          <p:nvPr>
            <p:ph type="subTitle" idx="9"/>
          </p:nvPr>
        </p:nvSpPr>
        <p:spPr>
          <a:xfrm>
            <a:off x="4623601" y="28624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457" name="Google Shape;457;p34"/>
          <p:cNvSpPr txBox="1">
            <a:spLocks noGrp="1"/>
          </p:cNvSpPr>
          <p:nvPr>
            <p:ph type="subTitle" idx="13"/>
          </p:nvPr>
        </p:nvSpPr>
        <p:spPr>
          <a:xfrm>
            <a:off x="4623602" y="32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and results </a:t>
            </a:r>
            <a:endParaRPr/>
          </a:p>
        </p:txBody>
      </p:sp>
      <p:sp>
        <p:nvSpPr>
          <p:cNvPr id="458" name="Google Shape;458;p34"/>
          <p:cNvSpPr txBox="1">
            <a:spLocks noGrp="1"/>
          </p:cNvSpPr>
          <p:nvPr>
            <p:ph type="subTitle" idx="14"/>
          </p:nvPr>
        </p:nvSpPr>
        <p:spPr>
          <a:xfrm>
            <a:off x="6798400" y="28624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59" name="Google Shape;459;p34"/>
          <p:cNvSpPr txBox="1">
            <a:spLocks noGrp="1"/>
          </p:cNvSpPr>
          <p:nvPr>
            <p:ph type="subTitle" idx="15"/>
          </p:nvPr>
        </p:nvSpPr>
        <p:spPr>
          <a:xfrm>
            <a:off x="6798404" y="32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and interpretation of results </a:t>
            </a:r>
            <a:endParaRPr/>
          </a:p>
        </p:txBody>
      </p:sp>
      <p:sp>
        <p:nvSpPr>
          <p:cNvPr id="460" name="Google Shape;460;p34"/>
          <p:cNvSpPr txBox="1">
            <a:spLocks noGrp="1"/>
          </p:cNvSpPr>
          <p:nvPr>
            <p:ph type="ctrTitle" idx="4294967295"/>
          </p:nvPr>
        </p:nvSpPr>
        <p:spPr>
          <a:xfrm>
            <a:off x="865625" y="2857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outline</a:t>
            </a:r>
            <a:endParaRPr b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48"/>
          <p:cNvGrpSpPr/>
          <p:nvPr/>
        </p:nvGrpSpPr>
        <p:grpSpPr>
          <a:xfrm>
            <a:off x="506500" y="1238225"/>
            <a:ext cx="5375400" cy="3513600"/>
            <a:chOff x="-2774300" y="1506500"/>
            <a:chExt cx="5375400" cy="3513600"/>
          </a:xfrm>
        </p:grpSpPr>
        <p:sp>
          <p:nvSpPr>
            <p:cNvPr id="611" name="Google Shape;611;p48"/>
            <p:cNvSpPr/>
            <p:nvPr/>
          </p:nvSpPr>
          <p:spPr>
            <a:xfrm>
              <a:off x="-2774300" y="4694000"/>
              <a:ext cx="5375400" cy="326100"/>
            </a:xfrm>
            <a:prstGeom prst="roundRect">
              <a:avLst>
                <a:gd name="adj" fmla="val 11793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8"/>
            <p:cNvSpPr/>
            <p:nvPr/>
          </p:nvSpPr>
          <p:spPr>
            <a:xfrm>
              <a:off x="-2707550" y="1506500"/>
              <a:ext cx="5241900" cy="3187500"/>
            </a:xfrm>
            <a:prstGeom prst="roundRect">
              <a:avLst>
                <a:gd name="adj" fmla="val 11793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8"/>
            <p:cNvSpPr/>
            <p:nvPr/>
          </p:nvSpPr>
          <p:spPr>
            <a:xfrm>
              <a:off x="-210642" y="4831390"/>
              <a:ext cx="248100" cy="513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8"/>
            <p:cNvSpPr/>
            <p:nvPr/>
          </p:nvSpPr>
          <p:spPr>
            <a:xfrm>
              <a:off x="-184619" y="1578579"/>
              <a:ext cx="51300" cy="513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15" name="Google Shape;615;p48"/>
            <p:cNvPicPr preferRelativeResize="0"/>
            <p:nvPr/>
          </p:nvPicPr>
          <p:blipFill rotWithShape="1">
            <a:blip r:embed="rId3">
              <a:alphaModFix/>
            </a:blip>
            <a:srcRect t="12549"/>
            <a:stretch/>
          </p:blipFill>
          <p:spPr>
            <a:xfrm>
              <a:off x="-2420490" y="1727739"/>
              <a:ext cx="4675425" cy="27922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616" name="Google Shape;616;p48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pic>
        <p:nvPicPr>
          <p:cNvPr id="617" name="Google Shape;61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33" y="5485900"/>
            <a:ext cx="453701" cy="367116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18" name="Google Shape;61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9298" y="5510633"/>
            <a:ext cx="453701" cy="317667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19" name="Google Shape;619;p48"/>
          <p:cNvPicPr preferRelativeResize="0"/>
          <p:nvPr/>
        </p:nvPicPr>
        <p:blipFill rotWithShape="1">
          <a:blip r:embed="rId6">
            <a:alphaModFix/>
          </a:blip>
          <a:srcRect l="-505" t="23999" r="-505" b="33113"/>
          <a:stretch/>
        </p:blipFill>
        <p:spPr>
          <a:xfrm>
            <a:off x="909350" y="1487650"/>
            <a:ext cx="4569701" cy="2658251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48"/>
          <p:cNvSpPr txBox="1"/>
          <p:nvPr/>
        </p:nvSpPr>
        <p:spPr>
          <a:xfrm>
            <a:off x="6681850" y="2371650"/>
            <a:ext cx="165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exend Deca"/>
                <a:ea typeface="Lexend Deca"/>
                <a:cs typeface="Lexend Deca"/>
                <a:sym typeface="Lexend Deca"/>
                <a:hlinkClick r:id="rId7"/>
              </a:rPr>
              <a:t>Dashboard Link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9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03.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26" name="Google Shape;626;p49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61761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627" name="Google Shape;627;p49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&amp; exploration, feature selection, visualizations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950" y="2830075"/>
            <a:ext cx="1953100" cy="20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146" y="1517307"/>
            <a:ext cx="4197075" cy="28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0"/>
          <p:cNvSpPr txBox="1">
            <a:spLocks noGrp="1"/>
          </p:cNvSpPr>
          <p:nvPr>
            <p:ph type="subTitle" idx="1"/>
          </p:nvPr>
        </p:nvSpPr>
        <p:spPr>
          <a:xfrm>
            <a:off x="5890575" y="1088025"/>
            <a:ext cx="2652300" cy="11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dataset contained 279K rows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10 cities</a:t>
            </a:r>
            <a:endParaRPr/>
          </a:p>
        </p:txBody>
      </p:sp>
      <p:sp>
        <p:nvSpPr>
          <p:cNvPr id="635" name="Google Shape;635;p50"/>
          <p:cNvSpPr txBox="1">
            <a:spLocks noGrp="1"/>
          </p:cNvSpPr>
          <p:nvPr>
            <p:ph type="title"/>
          </p:nvPr>
        </p:nvSpPr>
        <p:spPr>
          <a:xfrm>
            <a:off x="5136450" y="2416075"/>
            <a:ext cx="29445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 + Paris → 101,000 rows</a:t>
            </a:r>
            <a:endParaRPr/>
          </a:p>
        </p:txBody>
      </p:sp>
      <p:sp>
        <p:nvSpPr>
          <p:cNvPr id="636" name="Google Shape;636;p50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selection</a:t>
            </a:r>
            <a:endParaRPr/>
          </a:p>
        </p:txBody>
      </p:sp>
      <p:sp>
        <p:nvSpPr>
          <p:cNvPr id="637" name="Google Shape;637;p50"/>
          <p:cNvSpPr/>
          <p:nvPr/>
        </p:nvSpPr>
        <p:spPr>
          <a:xfrm>
            <a:off x="5136450" y="3224225"/>
            <a:ext cx="2042100" cy="3708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8" name="Google Shape;63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6772" y="2718538"/>
            <a:ext cx="1383875" cy="22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0"/>
          <p:cNvSpPr/>
          <p:nvPr/>
        </p:nvSpPr>
        <p:spPr>
          <a:xfrm>
            <a:off x="7576775" y="4042000"/>
            <a:ext cx="1383900" cy="3708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1"/>
          <p:cNvSpPr txBox="1"/>
          <p:nvPr/>
        </p:nvSpPr>
        <p:spPr>
          <a:xfrm>
            <a:off x="3900375" y="4191650"/>
            <a:ext cx="21666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Target vs Predictors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Pair Plots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45" name="Google Shape;645;p51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key variables</a:t>
            </a:r>
            <a:endParaRPr/>
          </a:p>
        </p:txBody>
      </p:sp>
      <p:sp>
        <p:nvSpPr>
          <p:cNvPr id="646" name="Google Shape;646;p51"/>
          <p:cNvSpPr txBox="1"/>
          <p:nvPr/>
        </p:nvSpPr>
        <p:spPr>
          <a:xfrm>
            <a:off x="6405960" y="539508"/>
            <a:ext cx="2342400" cy="46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Listing_id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Name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Host_id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Host_since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Host_location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Host_response_time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Host_response_rate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Host_acceptance_rate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Host_is_superhost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Host_total_listings_count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Host_has_profile_pic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Host_identity_verified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Neighbourhood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District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City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Latitude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Longitude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Property_type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Lexend Deca"/>
                <a:ea typeface="Lexend Deca"/>
                <a:cs typeface="Lexend Deca"/>
                <a:sym typeface="Lexend Deca"/>
              </a:rPr>
              <a:t>Room_type</a:t>
            </a:r>
            <a:endParaRPr sz="7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Accommodates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Bedrooms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Amenities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Price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Minimum_nights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Maximum_nights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Review_scores_rating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Review_scores_accuracy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Review_scores_cleanliness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Review_scores_checkin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Review_scores_communication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Review_scores_location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Review_scores_value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Instant_bookable</a:t>
            </a:r>
            <a:endParaRPr sz="1300"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647" name="Google Shape;647;p51"/>
          <p:cNvPicPr preferRelativeResize="0"/>
          <p:nvPr/>
        </p:nvPicPr>
        <p:blipFill rotWithShape="1">
          <a:blip r:embed="rId3">
            <a:alphaModFix/>
          </a:blip>
          <a:srcRect t="3549"/>
          <a:stretch/>
        </p:blipFill>
        <p:spPr>
          <a:xfrm>
            <a:off x="457200" y="970050"/>
            <a:ext cx="5276826" cy="40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1"/>
          <p:cNvSpPr/>
          <p:nvPr/>
        </p:nvSpPr>
        <p:spPr>
          <a:xfrm>
            <a:off x="628450" y="1960275"/>
            <a:ext cx="2237100" cy="1084500"/>
          </a:xfrm>
          <a:prstGeom prst="flowChartConnector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51"/>
          <p:cNvSpPr/>
          <p:nvPr/>
        </p:nvSpPr>
        <p:spPr>
          <a:xfrm>
            <a:off x="1704475" y="2968500"/>
            <a:ext cx="1093200" cy="1084500"/>
          </a:xfrm>
          <a:prstGeom prst="flowChartConnector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51"/>
          <p:cNvSpPr/>
          <p:nvPr/>
        </p:nvSpPr>
        <p:spPr>
          <a:xfrm>
            <a:off x="5941500" y="3561725"/>
            <a:ext cx="393900" cy="195000"/>
          </a:xfrm>
          <a:prstGeom prst="rightArrow">
            <a:avLst>
              <a:gd name="adj1" fmla="val 30436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51"/>
          <p:cNvSpPr/>
          <p:nvPr/>
        </p:nvSpPr>
        <p:spPr>
          <a:xfrm rot="-1764887">
            <a:off x="1367730" y="3845908"/>
            <a:ext cx="393990" cy="117140"/>
          </a:xfrm>
          <a:prstGeom prst="rightArrow">
            <a:avLst>
              <a:gd name="adj1" fmla="val 30436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2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grpSp>
        <p:nvGrpSpPr>
          <p:cNvPr id="657" name="Google Shape;657;p52"/>
          <p:cNvGrpSpPr/>
          <p:nvPr/>
        </p:nvGrpSpPr>
        <p:grpSpPr>
          <a:xfrm>
            <a:off x="1793854" y="1115100"/>
            <a:ext cx="5336621" cy="4028400"/>
            <a:chOff x="4187354" y="1253150"/>
            <a:chExt cx="5336621" cy="4028400"/>
          </a:xfrm>
        </p:grpSpPr>
        <p:pic>
          <p:nvPicPr>
            <p:cNvPr id="658" name="Google Shape;658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87354" y="1253150"/>
              <a:ext cx="5204423" cy="38115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59" name="Google Shape;659;p52"/>
            <p:cNvGrpSpPr/>
            <p:nvPr/>
          </p:nvGrpSpPr>
          <p:grpSpPr>
            <a:xfrm>
              <a:off x="4339775" y="1863275"/>
              <a:ext cx="5184200" cy="3418275"/>
              <a:chOff x="4339775" y="1863275"/>
              <a:chExt cx="5184200" cy="3418275"/>
            </a:xfrm>
          </p:grpSpPr>
          <p:sp>
            <p:nvSpPr>
              <p:cNvPr id="660" name="Google Shape;660;p52"/>
              <p:cNvSpPr/>
              <p:nvPr/>
            </p:nvSpPr>
            <p:spPr>
              <a:xfrm>
                <a:off x="4339775" y="1890250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52"/>
              <p:cNvSpPr/>
              <p:nvPr/>
            </p:nvSpPr>
            <p:spPr>
              <a:xfrm>
                <a:off x="6149200" y="4197050"/>
                <a:ext cx="23511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52"/>
              <p:cNvSpPr/>
              <p:nvPr/>
            </p:nvSpPr>
            <p:spPr>
              <a:xfrm>
                <a:off x="5339425" y="1863275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52"/>
              <p:cNvSpPr/>
              <p:nvPr/>
            </p:nvSpPr>
            <p:spPr>
              <a:xfrm>
                <a:off x="4339775" y="4197050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52"/>
              <p:cNvSpPr/>
              <p:nvPr/>
            </p:nvSpPr>
            <p:spPr>
              <a:xfrm>
                <a:off x="8430775" y="1890250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3"/>
          <p:cNvSpPr txBox="1">
            <a:spLocks noGrp="1"/>
          </p:cNvSpPr>
          <p:nvPr>
            <p:ph type="subTitle" idx="1"/>
          </p:nvPr>
        </p:nvSpPr>
        <p:spPr>
          <a:xfrm>
            <a:off x="4618800" y="4013571"/>
            <a:ext cx="3322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removing outliers</a:t>
            </a:r>
            <a:endParaRPr sz="1800" dirty="0"/>
          </a:p>
        </p:txBody>
      </p:sp>
      <p:sp>
        <p:nvSpPr>
          <p:cNvPr id="670" name="Google Shape;670;p53"/>
          <p:cNvSpPr txBox="1">
            <a:spLocks noGrp="1"/>
          </p:cNvSpPr>
          <p:nvPr>
            <p:ph type="subTitle" idx="2"/>
          </p:nvPr>
        </p:nvSpPr>
        <p:spPr>
          <a:xfrm>
            <a:off x="5275991" y="4479427"/>
            <a:ext cx="4017084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Removed listings priced at $0 (90 rows/0.08%)</a:t>
            </a:r>
          </a:p>
          <a:p>
            <a:pPr marL="0" indent="0" algn="l"/>
            <a:r>
              <a:rPr lang="en" sz="1200" dirty="0"/>
              <a:t>Model threshold: &lt;$500 (1648 rows/1.6%)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1" name="Google Shape;671;p53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pic>
        <p:nvPicPr>
          <p:cNvPr id="672" name="Google Shape;6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5" y="970050"/>
            <a:ext cx="5642049" cy="28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6900" y="1693272"/>
            <a:ext cx="340650" cy="236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0775" y="1648463"/>
            <a:ext cx="371536" cy="22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3"/>
          <p:cNvSpPr txBox="1">
            <a:spLocks noGrp="1"/>
          </p:cNvSpPr>
          <p:nvPr>
            <p:ph type="subTitle" idx="2"/>
          </p:nvPr>
        </p:nvSpPr>
        <p:spPr>
          <a:xfrm>
            <a:off x="6170600" y="1116575"/>
            <a:ext cx="21204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$0-$10,000 for NYC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$0-$12,000 for Paris</a:t>
            </a:r>
            <a:endParaRPr/>
          </a:p>
        </p:txBody>
      </p:sp>
      <p:sp>
        <p:nvSpPr>
          <p:cNvPr id="676" name="Google Shape;676;p53"/>
          <p:cNvSpPr txBox="1">
            <a:spLocks noGrp="1"/>
          </p:cNvSpPr>
          <p:nvPr>
            <p:ph type="subTitle" idx="1"/>
          </p:nvPr>
        </p:nvSpPr>
        <p:spPr>
          <a:xfrm>
            <a:off x="5479504" y="797025"/>
            <a:ext cx="3322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target distribution</a:t>
            </a:r>
            <a:endParaRPr sz="1800"/>
          </a:p>
        </p:txBody>
      </p:sp>
      <p:pic>
        <p:nvPicPr>
          <p:cNvPr id="677" name="Google Shape;677;p53"/>
          <p:cNvPicPr preferRelativeResize="0"/>
          <p:nvPr/>
        </p:nvPicPr>
        <p:blipFill rotWithShape="1">
          <a:blip r:embed="rId6">
            <a:alphaModFix/>
          </a:blip>
          <a:srcRect r="50391" b="51195"/>
          <a:stretch/>
        </p:blipFill>
        <p:spPr>
          <a:xfrm>
            <a:off x="806750" y="3803050"/>
            <a:ext cx="1720125" cy="12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3"/>
          <p:cNvPicPr preferRelativeResize="0"/>
          <p:nvPr/>
        </p:nvPicPr>
        <p:blipFill rotWithShape="1">
          <a:blip r:embed="rId6">
            <a:alphaModFix/>
          </a:blip>
          <a:srcRect t="49751" r="50391"/>
          <a:stretch/>
        </p:blipFill>
        <p:spPr>
          <a:xfrm>
            <a:off x="3543475" y="3784425"/>
            <a:ext cx="1720125" cy="12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3"/>
          <p:cNvPicPr preferRelativeResize="0"/>
          <p:nvPr/>
        </p:nvPicPr>
        <p:blipFill rotWithShape="1">
          <a:blip r:embed="rId7">
            <a:alphaModFix/>
          </a:blip>
          <a:srcRect l="49408"/>
          <a:stretch/>
        </p:blipFill>
        <p:spPr>
          <a:xfrm>
            <a:off x="6058900" y="1657926"/>
            <a:ext cx="1556009" cy="22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4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Pricing by geography discovery</a:t>
            </a:r>
            <a:endParaRPr/>
          </a:p>
        </p:txBody>
      </p:sp>
      <p:pic>
        <p:nvPicPr>
          <p:cNvPr id="685" name="Google Shape;685;p54"/>
          <p:cNvPicPr preferRelativeResize="0"/>
          <p:nvPr/>
        </p:nvPicPr>
        <p:blipFill rotWithShape="1">
          <a:blip r:embed="rId3">
            <a:alphaModFix/>
          </a:blip>
          <a:srcRect r="24823"/>
          <a:stretch/>
        </p:blipFill>
        <p:spPr>
          <a:xfrm>
            <a:off x="5414350" y="1685950"/>
            <a:ext cx="3278201" cy="32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4"/>
          <p:cNvPicPr preferRelativeResize="0"/>
          <p:nvPr/>
        </p:nvPicPr>
        <p:blipFill rotWithShape="1">
          <a:blip r:embed="rId4">
            <a:alphaModFix/>
          </a:blip>
          <a:srcRect t="2104" r="21358"/>
          <a:stretch/>
        </p:blipFill>
        <p:spPr>
          <a:xfrm>
            <a:off x="1059700" y="1685950"/>
            <a:ext cx="3062850" cy="31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54"/>
          <p:cNvSpPr txBox="1">
            <a:spLocks noGrp="1"/>
          </p:cNvSpPr>
          <p:nvPr>
            <p:ph type="subTitle" idx="5"/>
          </p:nvPr>
        </p:nvSpPr>
        <p:spPr>
          <a:xfrm>
            <a:off x="435301" y="1835144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Paris</a:t>
            </a:r>
            <a:endParaRPr/>
          </a:p>
        </p:txBody>
      </p:sp>
      <p:sp>
        <p:nvSpPr>
          <p:cNvPr id="688" name="Google Shape;688;p54"/>
          <p:cNvSpPr txBox="1">
            <a:spLocks noGrp="1"/>
          </p:cNvSpPr>
          <p:nvPr>
            <p:ph type="subTitle" idx="6"/>
          </p:nvPr>
        </p:nvSpPr>
        <p:spPr>
          <a:xfrm>
            <a:off x="435300" y="2206050"/>
            <a:ext cx="2364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 neighborhood is most expensive</a:t>
            </a:r>
            <a:endParaRPr/>
          </a:p>
        </p:txBody>
      </p:sp>
      <p:sp>
        <p:nvSpPr>
          <p:cNvPr id="689" name="Google Shape;689;p54"/>
          <p:cNvSpPr txBox="1">
            <a:spLocks noGrp="1"/>
          </p:cNvSpPr>
          <p:nvPr>
            <p:ph type="subTitle" idx="8"/>
          </p:nvPr>
        </p:nvSpPr>
        <p:spPr>
          <a:xfrm>
            <a:off x="4188549" y="2206050"/>
            <a:ext cx="32781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Manhattan most expensive district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Tribeca, NoHo neighborhoods</a:t>
            </a:r>
            <a:endParaRPr/>
          </a:p>
        </p:txBody>
      </p:sp>
      <p:sp>
        <p:nvSpPr>
          <p:cNvPr id="690" name="Google Shape;690;p54"/>
          <p:cNvSpPr txBox="1">
            <a:spLocks noGrp="1"/>
          </p:cNvSpPr>
          <p:nvPr>
            <p:ph type="subTitle" idx="7"/>
          </p:nvPr>
        </p:nvSpPr>
        <p:spPr>
          <a:xfrm>
            <a:off x="4188551" y="183515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</a:t>
            </a:r>
            <a:endParaRPr/>
          </a:p>
        </p:txBody>
      </p:sp>
      <p:pic>
        <p:nvPicPr>
          <p:cNvPr id="691" name="Google Shape;69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26" y="38025"/>
            <a:ext cx="1988074" cy="1528324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4"/>
          <p:cNvSpPr/>
          <p:nvPr/>
        </p:nvSpPr>
        <p:spPr>
          <a:xfrm>
            <a:off x="941975" y="361950"/>
            <a:ext cx="261600" cy="236100"/>
          </a:xfrm>
          <a:prstGeom prst="ellipse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3" name="Google Shape;69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0125" y="0"/>
            <a:ext cx="2037776" cy="152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5"/>
          <p:cNvSpPr txBox="1"/>
          <p:nvPr/>
        </p:nvSpPr>
        <p:spPr>
          <a:xfrm>
            <a:off x="338575" y="3126900"/>
            <a:ext cx="5506500" cy="16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Distribution is polarized and left-skewed 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 Deca"/>
              <a:buChar char="-"/>
            </a:pPr>
            <a:r>
              <a:rPr lang="en"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mostly positive reviews (mean: 93%)</a:t>
            </a:r>
            <a:endParaRPr sz="13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 Deca"/>
              <a:buChar char="-"/>
            </a:pPr>
            <a:r>
              <a:rPr lang="en"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few extreme negative reviews (peaks:  20%, 40%)</a:t>
            </a:r>
            <a:endParaRPr sz="13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 Deca"/>
              <a:buChar char="-"/>
            </a:pPr>
            <a:r>
              <a:rPr lang="en"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few moderate (peak: 60%)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99" name="Google Shape;699;p55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Ratings vs price discovery</a:t>
            </a:r>
            <a:endParaRPr/>
          </a:p>
        </p:txBody>
      </p:sp>
      <p:pic>
        <p:nvPicPr>
          <p:cNvPr id="700" name="Google Shape;7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244" y="1175900"/>
            <a:ext cx="725062" cy="160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2044" y="1186163"/>
            <a:ext cx="725050" cy="147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1389" y="3152124"/>
            <a:ext cx="3891237" cy="160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3" name="Google Shape;703;p55"/>
          <p:cNvGrpSpPr/>
          <p:nvPr/>
        </p:nvGrpSpPr>
        <p:grpSpPr>
          <a:xfrm>
            <a:off x="323025" y="926475"/>
            <a:ext cx="4446487" cy="2141900"/>
            <a:chOff x="323025" y="926475"/>
            <a:chExt cx="4446487" cy="2141900"/>
          </a:xfrm>
        </p:grpSpPr>
        <p:pic>
          <p:nvPicPr>
            <p:cNvPr id="704" name="Google Shape;704;p55"/>
            <p:cNvPicPr preferRelativeResize="0"/>
            <p:nvPr/>
          </p:nvPicPr>
          <p:blipFill rotWithShape="1">
            <a:blip r:embed="rId6">
              <a:alphaModFix/>
            </a:blip>
            <a:srcRect l="1544" t="56022" r="3704" b="-2777"/>
            <a:stretch/>
          </p:blipFill>
          <p:spPr>
            <a:xfrm>
              <a:off x="323025" y="926475"/>
              <a:ext cx="4446487" cy="2141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55"/>
            <p:cNvPicPr preferRelativeResize="0"/>
            <p:nvPr/>
          </p:nvPicPr>
          <p:blipFill rotWithShape="1">
            <a:blip r:embed="rId7">
              <a:alphaModFix/>
            </a:blip>
            <a:srcRect l="2663" t="93458" r="4537" b="12"/>
            <a:stretch/>
          </p:blipFill>
          <p:spPr>
            <a:xfrm>
              <a:off x="760350" y="2732475"/>
              <a:ext cx="3324899" cy="203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55"/>
            <p:cNvPicPr preferRelativeResize="0"/>
            <p:nvPr/>
          </p:nvPicPr>
          <p:blipFill rotWithShape="1">
            <a:blip r:embed="rId7">
              <a:alphaModFix/>
            </a:blip>
            <a:srcRect l="2120" t="57429" r="93415" b="15502"/>
            <a:stretch/>
          </p:blipFill>
          <p:spPr>
            <a:xfrm>
              <a:off x="323025" y="1536725"/>
              <a:ext cx="159951" cy="841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7" name="Google Shape;707;p55"/>
          <p:cNvSpPr txBox="1"/>
          <p:nvPr/>
        </p:nvSpPr>
        <p:spPr>
          <a:xfrm>
            <a:off x="5183500" y="1182838"/>
            <a:ext cx="1825800" cy="17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Overall listing ratings: 0-100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Ratings for each category (i.e. cleanliness): 0-10</a:t>
            </a:r>
            <a:endParaRPr sz="1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Columns</a:t>
            </a:r>
            <a:endParaRPr/>
          </a:p>
        </p:txBody>
      </p:sp>
      <p:sp>
        <p:nvSpPr>
          <p:cNvPr id="713" name="Google Shape;713;p56"/>
          <p:cNvSpPr txBox="1"/>
          <p:nvPr/>
        </p:nvSpPr>
        <p:spPr>
          <a:xfrm>
            <a:off x="262882" y="1459666"/>
            <a:ext cx="37779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price_euro and price_usd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# of airbnb reviews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# w/in 2mi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-US" dirty="0">
                <a:latin typeface="Lexend Deca"/>
                <a:ea typeface="Lexend Deca"/>
                <a:cs typeface="Lexend Deca"/>
                <a:sym typeface="Lexend Deca"/>
              </a:rPr>
              <a:t>Avg yelp rating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-US" dirty="0">
                <a:latin typeface="Lexend Deca"/>
                <a:ea typeface="Lexend Deca"/>
                <a:cs typeface="Lexend Deca"/>
                <a:sym typeface="Lexend Deca"/>
              </a:rPr>
              <a:t>% Restaurants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4" name="Picture 3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3C2FB759-2FE2-88BB-B699-1B453AB21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119" y="970050"/>
            <a:ext cx="4279743" cy="2604228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57456226-55E8-F141-A882-2223CA0AC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762" y="2921845"/>
            <a:ext cx="1870161" cy="1984114"/>
          </a:xfrm>
          <a:prstGeom prst="rect">
            <a:avLst/>
          </a:prstGeom>
        </p:spPr>
      </p:pic>
      <p:pic>
        <p:nvPicPr>
          <p:cNvPr id="8" name="Picture 7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8E2D5CFB-5D57-E171-6F8A-D1024CED8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119" y="3694006"/>
            <a:ext cx="4258474" cy="95888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7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attractions discovery</a:t>
            </a:r>
            <a:endParaRPr/>
          </a:p>
        </p:txBody>
      </p:sp>
      <p:pic>
        <p:nvPicPr>
          <p:cNvPr id="720" name="Google Shape;720;p57"/>
          <p:cNvPicPr preferRelativeResize="0"/>
          <p:nvPr/>
        </p:nvPicPr>
        <p:blipFill rotWithShape="1">
          <a:blip r:embed="rId3">
            <a:alphaModFix/>
          </a:blip>
          <a:srcRect t="40430"/>
          <a:stretch/>
        </p:blipFill>
        <p:spPr>
          <a:xfrm>
            <a:off x="4308313" y="2954127"/>
            <a:ext cx="4235924" cy="1699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525" y="1685476"/>
            <a:ext cx="3318433" cy="250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92;p45">
            <a:extLst>
              <a:ext uri="{FF2B5EF4-FFF2-40B4-BE49-F238E27FC236}">
                <a16:creationId xmlns:a16="http://schemas.microsoft.com/office/drawing/2014/main" id="{BC30F140-BF4E-18DC-6739-659431CA494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5866" y="1060160"/>
            <a:ext cx="2180817" cy="1250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>
            <a:spLocks noGrp="1"/>
          </p:cNvSpPr>
          <p:nvPr>
            <p:ph type="subTitle" idx="1"/>
          </p:nvPr>
        </p:nvSpPr>
        <p:spPr>
          <a:xfrm>
            <a:off x="4613525" y="4074354"/>
            <a:ext cx="35604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Colorado Springs, CO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M.S. Chemical Engineering, Colorado School of Mines</a:t>
            </a:r>
            <a:endParaRPr dirty="0"/>
          </a:p>
        </p:txBody>
      </p:sp>
      <p:sp>
        <p:nvSpPr>
          <p:cNvPr id="466" name="Google Shape;466;p35"/>
          <p:cNvSpPr txBox="1">
            <a:spLocks noGrp="1"/>
          </p:cNvSpPr>
          <p:nvPr>
            <p:ph type="ctrTitle"/>
          </p:nvPr>
        </p:nvSpPr>
        <p:spPr>
          <a:xfrm>
            <a:off x="-457200" y="1436175"/>
            <a:ext cx="3290700" cy="18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airjnj</a:t>
            </a:r>
            <a:endParaRPr/>
          </a:p>
        </p:txBody>
      </p:sp>
      <p:sp>
        <p:nvSpPr>
          <p:cNvPr id="467" name="Google Shape;467;p35"/>
          <p:cNvSpPr/>
          <p:nvPr/>
        </p:nvSpPr>
        <p:spPr>
          <a:xfrm>
            <a:off x="3694480" y="951290"/>
            <a:ext cx="33281" cy="17738"/>
          </a:xfrm>
          <a:custGeom>
            <a:avLst/>
            <a:gdLst/>
            <a:ahLst/>
            <a:cxnLst/>
            <a:rect l="l" t="t" r="r" b="b"/>
            <a:pathLst>
              <a:path w="561" h="299" extrusionOk="0">
                <a:moveTo>
                  <a:pt x="548" y="1"/>
                </a:moveTo>
                <a:lnTo>
                  <a:pt x="48" y="203"/>
                </a:lnTo>
                <a:cubicBezTo>
                  <a:pt x="24" y="239"/>
                  <a:pt x="13" y="251"/>
                  <a:pt x="1" y="263"/>
                </a:cubicBezTo>
                <a:lnTo>
                  <a:pt x="1" y="299"/>
                </a:lnTo>
                <a:lnTo>
                  <a:pt x="560" y="72"/>
                </a:lnTo>
                <a:lnTo>
                  <a:pt x="548" y="1"/>
                </a:lnTo>
                <a:close/>
              </a:path>
            </a:pathLst>
          </a:custGeom>
          <a:solidFill>
            <a:srgbClr val="FFD966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5"/>
          <p:cNvSpPr/>
          <p:nvPr/>
        </p:nvSpPr>
        <p:spPr>
          <a:xfrm>
            <a:off x="3625958" y="1190079"/>
            <a:ext cx="17738" cy="5695"/>
          </a:xfrm>
          <a:custGeom>
            <a:avLst/>
            <a:gdLst/>
            <a:ahLst/>
            <a:cxnLst/>
            <a:rect l="l" t="t" r="r" b="b"/>
            <a:pathLst>
              <a:path w="299" h="96" extrusionOk="0">
                <a:moveTo>
                  <a:pt x="298" y="0"/>
                </a:moveTo>
                <a:lnTo>
                  <a:pt x="1" y="96"/>
                </a:lnTo>
                <a:lnTo>
                  <a:pt x="227" y="24"/>
                </a:lnTo>
                <a:lnTo>
                  <a:pt x="298" y="0"/>
                </a:lnTo>
                <a:close/>
              </a:path>
            </a:pathLst>
          </a:custGeom>
          <a:solidFill>
            <a:srgbClr val="FFD966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5"/>
          <p:cNvSpPr txBox="1">
            <a:spLocks noGrp="1"/>
          </p:cNvSpPr>
          <p:nvPr>
            <p:ph type="ctrTitle"/>
          </p:nvPr>
        </p:nvSpPr>
        <p:spPr>
          <a:xfrm>
            <a:off x="4572000" y="3250275"/>
            <a:ext cx="3489900" cy="9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Jessica hoffman</a:t>
            </a:r>
            <a:endParaRPr sz="4800" dirty="0"/>
          </a:p>
        </p:txBody>
      </p:sp>
      <p:sp>
        <p:nvSpPr>
          <p:cNvPr id="470" name="Google Shape;470;p35"/>
          <p:cNvSpPr txBox="1">
            <a:spLocks noGrp="1"/>
          </p:cNvSpPr>
          <p:nvPr>
            <p:ph type="ctrTitle"/>
          </p:nvPr>
        </p:nvSpPr>
        <p:spPr>
          <a:xfrm>
            <a:off x="4613525" y="394175"/>
            <a:ext cx="3560400" cy="7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Jeremy garrison</a:t>
            </a:r>
            <a:endParaRPr sz="4800" dirty="0"/>
          </a:p>
        </p:txBody>
      </p:sp>
      <p:sp>
        <p:nvSpPr>
          <p:cNvPr id="471" name="Google Shape;471;p35"/>
          <p:cNvSpPr txBox="1">
            <a:spLocks noGrp="1"/>
          </p:cNvSpPr>
          <p:nvPr>
            <p:ph type="ctrTitle"/>
          </p:nvPr>
        </p:nvSpPr>
        <p:spPr>
          <a:xfrm>
            <a:off x="4613525" y="1711425"/>
            <a:ext cx="2714700" cy="9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Noelle kiesz</a:t>
            </a:r>
            <a:endParaRPr sz="4800" dirty="0"/>
          </a:p>
        </p:txBody>
      </p:sp>
      <p:pic>
        <p:nvPicPr>
          <p:cNvPr id="472" name="Google Shape;472;p35"/>
          <p:cNvPicPr preferRelativeResize="0"/>
          <p:nvPr/>
        </p:nvPicPr>
        <p:blipFill rotWithShape="1">
          <a:blip r:embed="rId3">
            <a:alphaModFix/>
          </a:blip>
          <a:srcRect t="24630" r="6620" b="2989"/>
          <a:stretch/>
        </p:blipFill>
        <p:spPr>
          <a:xfrm>
            <a:off x="3213350" y="3397950"/>
            <a:ext cx="1208124" cy="1245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5"/>
          <p:cNvSpPr txBox="1">
            <a:spLocks noGrp="1"/>
          </p:cNvSpPr>
          <p:nvPr>
            <p:ph type="subTitle" idx="1"/>
          </p:nvPr>
        </p:nvSpPr>
        <p:spPr>
          <a:xfrm>
            <a:off x="4705475" y="2527252"/>
            <a:ext cx="35604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San Francisco, CA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B.S Exercise Science,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Northern Arizona University</a:t>
            </a:r>
            <a:endParaRPr dirty="0"/>
          </a:p>
        </p:txBody>
      </p:sp>
      <p:sp>
        <p:nvSpPr>
          <p:cNvPr id="474" name="Google Shape;474;p35"/>
          <p:cNvSpPr txBox="1">
            <a:spLocks noGrp="1"/>
          </p:cNvSpPr>
          <p:nvPr>
            <p:ph type="subTitle" idx="1"/>
          </p:nvPr>
        </p:nvSpPr>
        <p:spPr>
          <a:xfrm>
            <a:off x="4705475" y="1083213"/>
            <a:ext cx="35604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Charleston, SC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B.S. Mathematics,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Clemson University</a:t>
            </a:r>
            <a:endParaRPr dirty="0"/>
          </a:p>
        </p:txBody>
      </p:sp>
      <p:sp>
        <p:nvSpPr>
          <p:cNvPr id="476" name="Google Shape;476;p35"/>
          <p:cNvSpPr/>
          <p:nvPr/>
        </p:nvSpPr>
        <p:spPr>
          <a:xfrm>
            <a:off x="3213363" y="379663"/>
            <a:ext cx="1208100" cy="1161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7" name="Google Shape;4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982" y="318213"/>
            <a:ext cx="1208125" cy="128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9634" y="1870053"/>
            <a:ext cx="983424" cy="1283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Issues?</a:t>
            </a:r>
            <a:endParaRPr/>
          </a:p>
        </p:txBody>
      </p:sp>
      <p:sp>
        <p:nvSpPr>
          <p:cNvPr id="740" name="Google Shape;740;p5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●"/>
            </a:pPr>
            <a:r>
              <a:rPr lang="en" sz="1400">
                <a:solidFill>
                  <a:srgbClr val="000000"/>
                </a:solidFill>
              </a:rPr>
              <a:t>Year Difference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○"/>
            </a:pPr>
            <a:r>
              <a:rPr lang="en">
                <a:solidFill>
                  <a:srgbClr val="000000"/>
                </a:solidFill>
              </a:rPr>
              <a:t>AirBnB data - 2021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○"/>
            </a:pPr>
            <a:r>
              <a:rPr lang="en">
                <a:solidFill>
                  <a:srgbClr val="000000"/>
                </a:solidFill>
              </a:rPr>
              <a:t>Yelp API calls - 2023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NYC and Paris Public Transportation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</a:rPr>
              <a:t>Many options to get around the city, so the radius of Yelp Attractions might not be a large factor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●"/>
            </a:pPr>
            <a:r>
              <a:rPr lang="en" sz="1400">
                <a:solidFill>
                  <a:srgbClr val="000000"/>
                </a:solidFill>
              </a:rPr>
              <a:t>Distance Calculation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○"/>
            </a:pPr>
            <a:r>
              <a:rPr lang="en">
                <a:solidFill>
                  <a:srgbClr val="000000"/>
                </a:solidFill>
              </a:rPr>
              <a:t>Driving distance vs Actual distance</a:t>
            </a:r>
            <a:endParaRPr>
              <a:solidFill>
                <a:srgbClr val="000000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0"/>
          <p:cNvSpPr txBox="1">
            <a:spLocks noGrp="1"/>
          </p:cNvSpPr>
          <p:nvPr>
            <p:ph type="ctrTitle"/>
          </p:nvPr>
        </p:nvSpPr>
        <p:spPr>
          <a:xfrm flipH="1">
            <a:off x="4054400" y="940400"/>
            <a:ext cx="4119900" cy="18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Driving Distance</a:t>
            </a:r>
            <a:endParaRPr/>
          </a:p>
        </p:txBody>
      </p:sp>
      <p:pic>
        <p:nvPicPr>
          <p:cNvPr id="746" name="Google Shape;74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00" y="478825"/>
            <a:ext cx="3749600" cy="4185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1"/>
          <p:cNvSpPr txBox="1">
            <a:spLocks noGrp="1"/>
          </p:cNvSpPr>
          <p:nvPr>
            <p:ph type="ctrTitle"/>
          </p:nvPr>
        </p:nvSpPr>
        <p:spPr>
          <a:xfrm flipH="1">
            <a:off x="4054400" y="940400"/>
            <a:ext cx="4119900" cy="18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Distance</a:t>
            </a:r>
            <a:endParaRPr/>
          </a:p>
        </p:txBody>
      </p:sp>
      <p:pic>
        <p:nvPicPr>
          <p:cNvPr id="752" name="Google Shape;75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00" y="478838"/>
            <a:ext cx="3749600" cy="4185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2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758" name="Google Shape;758;p62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759" name="Google Shape;759;p62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and results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63"/>
          <p:cNvPicPr preferRelativeResize="0"/>
          <p:nvPr/>
        </p:nvPicPr>
        <p:blipFill rotWithShape="1">
          <a:blip r:embed="rId3">
            <a:alphaModFix/>
          </a:blip>
          <a:srcRect r="49500" b="54855"/>
          <a:stretch/>
        </p:blipFill>
        <p:spPr>
          <a:xfrm>
            <a:off x="430200" y="3701812"/>
            <a:ext cx="2942925" cy="30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050" y="1824599"/>
            <a:ext cx="2355900" cy="16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6700" y="3831923"/>
            <a:ext cx="2704275" cy="1093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2775" y="3814537"/>
            <a:ext cx="2704275" cy="11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3733" y="1855114"/>
            <a:ext cx="2456925" cy="17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00859" y="1824600"/>
            <a:ext cx="2542300" cy="181687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63"/>
          <p:cNvSpPr/>
          <p:nvPr/>
        </p:nvSpPr>
        <p:spPr>
          <a:xfrm>
            <a:off x="6181175" y="4370325"/>
            <a:ext cx="27798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63"/>
          <p:cNvSpPr/>
          <p:nvPr/>
        </p:nvSpPr>
        <p:spPr>
          <a:xfrm>
            <a:off x="3461500" y="4370325"/>
            <a:ext cx="27042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3"/>
          <p:cNvSpPr/>
          <p:nvPr/>
        </p:nvSpPr>
        <p:spPr>
          <a:xfrm>
            <a:off x="430200" y="3830156"/>
            <a:ext cx="27042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3"/>
          <p:cNvSpPr txBox="1">
            <a:spLocks noGrp="1"/>
          </p:cNvSpPr>
          <p:nvPr>
            <p:ph type="title"/>
          </p:nvPr>
        </p:nvSpPr>
        <p:spPr>
          <a:xfrm>
            <a:off x="1643625" y="1120225"/>
            <a:ext cx="23559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Xgboost score: 0.496</a:t>
            </a:r>
            <a:endParaRPr dirty="0"/>
          </a:p>
        </p:txBody>
      </p:sp>
      <p:sp>
        <p:nvSpPr>
          <p:cNvPr id="776" name="Google Shape;776;p63"/>
          <p:cNvSpPr txBox="1">
            <a:spLocks noGrp="1"/>
          </p:cNvSpPr>
          <p:nvPr>
            <p:ph type="title"/>
          </p:nvPr>
        </p:nvSpPr>
        <p:spPr>
          <a:xfrm>
            <a:off x="5345275" y="1161350"/>
            <a:ext cx="2210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knn score: 0.434</a:t>
            </a:r>
            <a:endParaRPr/>
          </a:p>
        </p:txBody>
      </p:sp>
      <p:sp>
        <p:nvSpPr>
          <p:cNvPr id="778" name="Google Shape;778;p63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comparison</a:t>
            </a:r>
            <a:endParaRPr/>
          </a:p>
        </p:txBody>
      </p:sp>
      <p:sp>
        <p:nvSpPr>
          <p:cNvPr id="781" name="Google Shape;781;p63"/>
          <p:cNvSpPr/>
          <p:nvPr/>
        </p:nvSpPr>
        <p:spPr>
          <a:xfrm rot="2700000">
            <a:off x="476374" y="1788951"/>
            <a:ext cx="643184" cy="94187"/>
          </a:xfrm>
          <a:prstGeom prst="stripedRightArrow">
            <a:avLst>
              <a:gd name="adj1" fmla="val 50000"/>
              <a:gd name="adj2" fmla="val 113358"/>
            </a:avLst>
          </a:prstGeom>
          <a:solidFill>
            <a:srgbClr val="A315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8B983D-2A4E-4AC8-D1F9-417255C8EF72}"/>
              </a:ext>
            </a:extLst>
          </p:cNvPr>
          <p:cNvCxnSpPr/>
          <p:nvPr/>
        </p:nvCxnSpPr>
        <p:spPr>
          <a:xfrm flipH="1">
            <a:off x="898525" y="1985719"/>
            <a:ext cx="1568784" cy="1348031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784CA2-5CB1-82DB-6A58-082C17175F13}"/>
              </a:ext>
            </a:extLst>
          </p:cNvPr>
          <p:cNvCxnSpPr/>
          <p:nvPr/>
        </p:nvCxnSpPr>
        <p:spPr>
          <a:xfrm flipV="1">
            <a:off x="3674269" y="1997644"/>
            <a:ext cx="1335911" cy="1384554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21139B-1355-AD47-7D81-1A824366592C}"/>
              </a:ext>
            </a:extLst>
          </p:cNvPr>
          <p:cNvCxnSpPr/>
          <p:nvPr/>
        </p:nvCxnSpPr>
        <p:spPr>
          <a:xfrm flipV="1">
            <a:off x="6779419" y="2035909"/>
            <a:ext cx="1178902" cy="1346289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4"/>
          <p:cNvSpPr txBox="1">
            <a:spLocks noGrp="1"/>
          </p:cNvSpPr>
          <p:nvPr>
            <p:ph type="title"/>
          </p:nvPr>
        </p:nvSpPr>
        <p:spPr>
          <a:xfrm>
            <a:off x="731142" y="4574550"/>
            <a:ext cx="46149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Ensemble r-squared score: 0.328</a:t>
            </a:r>
            <a:endParaRPr dirty="0"/>
          </a:p>
        </p:txBody>
      </p:sp>
      <p:sp>
        <p:nvSpPr>
          <p:cNvPr id="788" name="Google Shape;788;p64"/>
          <p:cNvSpPr txBox="1">
            <a:spLocks noGrp="1"/>
          </p:cNvSpPr>
          <p:nvPr>
            <p:ph type="subTitle" idx="1"/>
          </p:nvPr>
        </p:nvSpPr>
        <p:spPr>
          <a:xfrm>
            <a:off x="5140825" y="3913577"/>
            <a:ext cx="3997800" cy="12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Tighter spread but reduced score</a:t>
            </a: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Underpredicted more often</a:t>
            </a: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Overall more conservative pricing model, but more stable</a:t>
            </a:r>
            <a:endParaRPr dirty="0"/>
          </a:p>
        </p:txBody>
      </p:sp>
      <p:pic>
        <p:nvPicPr>
          <p:cNvPr id="789" name="Google Shape;78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50" y="1680678"/>
            <a:ext cx="1726125" cy="1782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4"/>
          <p:cNvPicPr preferRelativeResize="0"/>
          <p:nvPr/>
        </p:nvPicPr>
        <p:blipFill rotWithShape="1">
          <a:blip r:embed="rId4">
            <a:alphaModFix/>
          </a:blip>
          <a:srcRect l="3973" r="15910" b="51413"/>
          <a:stretch/>
        </p:blipFill>
        <p:spPr>
          <a:xfrm>
            <a:off x="2594362" y="1100125"/>
            <a:ext cx="3955225" cy="14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143" y="4047677"/>
            <a:ext cx="4614829" cy="4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64"/>
          <p:cNvPicPr preferRelativeResize="0"/>
          <p:nvPr/>
        </p:nvPicPr>
        <p:blipFill rotWithShape="1">
          <a:blip r:embed="rId6">
            <a:alphaModFix/>
          </a:blip>
          <a:srcRect t="1" r="7501" b="28183"/>
          <a:stretch/>
        </p:blipFill>
        <p:spPr>
          <a:xfrm>
            <a:off x="6314088" y="3660039"/>
            <a:ext cx="2385413" cy="171838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64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effect</a:t>
            </a:r>
            <a:endParaRPr/>
          </a:p>
        </p:txBody>
      </p:sp>
      <p:sp>
        <p:nvSpPr>
          <p:cNvPr id="795" name="Google Shape;795;p64"/>
          <p:cNvSpPr/>
          <p:nvPr/>
        </p:nvSpPr>
        <p:spPr>
          <a:xfrm>
            <a:off x="6314101" y="3662375"/>
            <a:ext cx="2385400" cy="169502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6" name="Google Shape;796;p64"/>
          <p:cNvPicPr preferRelativeResize="0"/>
          <p:nvPr/>
        </p:nvPicPr>
        <p:blipFill rotWithShape="1">
          <a:blip r:embed="rId4">
            <a:alphaModFix/>
          </a:blip>
          <a:srcRect l="3984" t="59223" r="33953" b="1428"/>
          <a:stretch/>
        </p:blipFill>
        <p:spPr>
          <a:xfrm>
            <a:off x="2594350" y="2640013"/>
            <a:ext cx="3064050" cy="1191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74CE3BC7-A10C-87EB-7338-E3D96D644D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6737" y="150785"/>
            <a:ext cx="2385400" cy="3370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4852A4-8455-C8EC-686B-F81AFB00CC39}"/>
              </a:ext>
            </a:extLst>
          </p:cNvPr>
          <p:cNvCxnSpPr/>
          <p:nvPr/>
        </p:nvCxnSpPr>
        <p:spPr>
          <a:xfrm flipV="1">
            <a:off x="7013081" y="287337"/>
            <a:ext cx="892175" cy="123190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780BE7-DBCA-C9FA-C160-B7584A6F6E6E}"/>
              </a:ext>
            </a:extLst>
          </p:cNvPr>
          <p:cNvCxnSpPr>
            <a:cxnSpLocks/>
          </p:cNvCxnSpPr>
          <p:nvPr/>
        </p:nvCxnSpPr>
        <p:spPr>
          <a:xfrm flipV="1">
            <a:off x="7013081" y="2066700"/>
            <a:ext cx="1048849" cy="1201077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5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802" name="Google Shape;802;p65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803" name="Google Shape;803;p65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and interpretation of results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6"/>
          <p:cNvSpPr txBox="1">
            <a:spLocks noGrp="1"/>
          </p:cNvSpPr>
          <p:nvPr>
            <p:ph type="subTitle" idx="1"/>
          </p:nvPr>
        </p:nvSpPr>
        <p:spPr>
          <a:xfrm>
            <a:off x="6421833" y="2407679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was very little correlation between AirBnB ratings and nearby Yelp locations</a:t>
            </a:r>
            <a:endParaRPr/>
          </a:p>
        </p:txBody>
      </p:sp>
      <p:sp>
        <p:nvSpPr>
          <p:cNvPr id="809" name="Google Shape;809;p66"/>
          <p:cNvSpPr txBox="1">
            <a:spLocks noGrp="1"/>
          </p:cNvSpPr>
          <p:nvPr>
            <p:ph type="subTitle" idx="2"/>
          </p:nvPr>
        </p:nvSpPr>
        <p:spPr>
          <a:xfrm>
            <a:off x="3503632" y="2407679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any correlation between AirBnB ratings and nearby Yelp locations?</a:t>
            </a:r>
            <a:endParaRPr/>
          </a:p>
        </p:txBody>
      </p:sp>
      <p:grpSp>
        <p:nvGrpSpPr>
          <p:cNvPr id="810" name="Google Shape;810;p66"/>
          <p:cNvGrpSpPr/>
          <p:nvPr/>
        </p:nvGrpSpPr>
        <p:grpSpPr>
          <a:xfrm>
            <a:off x="7161666" y="959373"/>
            <a:ext cx="958149" cy="962441"/>
            <a:chOff x="-49764975" y="3551225"/>
            <a:chExt cx="299300" cy="300650"/>
          </a:xfrm>
        </p:grpSpPr>
        <p:sp>
          <p:nvSpPr>
            <p:cNvPr id="811" name="Google Shape;811;p66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66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66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66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6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6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66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66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6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6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66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66"/>
          <p:cNvGrpSpPr/>
          <p:nvPr/>
        </p:nvGrpSpPr>
        <p:grpSpPr>
          <a:xfrm>
            <a:off x="4240935" y="960534"/>
            <a:ext cx="963191" cy="960120"/>
            <a:chOff x="-47524975" y="3569100"/>
            <a:chExt cx="300875" cy="299925"/>
          </a:xfrm>
        </p:grpSpPr>
        <p:sp>
          <p:nvSpPr>
            <p:cNvPr id="823" name="Google Shape;823;p66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6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66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66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66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6C425159-0833-B940-6EE2-B00B26AF4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47" y="499196"/>
            <a:ext cx="3265100" cy="331304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67"/>
          <p:cNvSpPr txBox="1">
            <a:spLocks noGrp="1"/>
          </p:cNvSpPr>
          <p:nvPr>
            <p:ph type="subTitle" idx="1"/>
          </p:nvPr>
        </p:nvSpPr>
        <p:spPr>
          <a:xfrm>
            <a:off x="2748576" y="1450188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 has four times the population of Paris, yet Paris had twice as many AirBnB listings</a:t>
            </a:r>
            <a:endParaRPr/>
          </a:p>
        </p:txBody>
      </p:sp>
      <p:sp>
        <p:nvSpPr>
          <p:cNvPr id="835" name="Google Shape;835;p67"/>
          <p:cNvSpPr txBox="1">
            <a:spLocks noGrp="1"/>
          </p:cNvSpPr>
          <p:nvPr>
            <p:ph type="subTitle" idx="2"/>
          </p:nvPr>
        </p:nvSpPr>
        <p:spPr>
          <a:xfrm>
            <a:off x="0" y="1449613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population correlate to more or higher priced AirBnBs?</a:t>
            </a:r>
            <a:endParaRPr/>
          </a:p>
        </p:txBody>
      </p:sp>
      <p:grpSp>
        <p:nvGrpSpPr>
          <p:cNvPr id="836" name="Google Shape;836;p67"/>
          <p:cNvGrpSpPr/>
          <p:nvPr/>
        </p:nvGrpSpPr>
        <p:grpSpPr>
          <a:xfrm>
            <a:off x="3488409" y="1881"/>
            <a:ext cx="958149" cy="962441"/>
            <a:chOff x="-49764975" y="3551225"/>
            <a:chExt cx="299300" cy="300650"/>
          </a:xfrm>
        </p:grpSpPr>
        <p:sp>
          <p:nvSpPr>
            <p:cNvPr id="837" name="Google Shape;837;p67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67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7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7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7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7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67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7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7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7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7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67"/>
          <p:cNvGrpSpPr/>
          <p:nvPr/>
        </p:nvGrpSpPr>
        <p:grpSpPr>
          <a:xfrm>
            <a:off x="737303" y="2468"/>
            <a:ext cx="963191" cy="960120"/>
            <a:chOff x="-47524975" y="3569100"/>
            <a:chExt cx="300875" cy="299925"/>
          </a:xfrm>
        </p:grpSpPr>
        <p:sp>
          <p:nvSpPr>
            <p:cNvPr id="849" name="Google Shape;849;p67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7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7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7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7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4" name="Google Shape;85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650" y="2463"/>
            <a:ext cx="3787343" cy="2566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450" y="3307488"/>
            <a:ext cx="479107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8"/>
          <p:cNvSpPr txBox="1">
            <a:spLocks noGrp="1"/>
          </p:cNvSpPr>
          <p:nvPr>
            <p:ph type="subTitle" idx="1"/>
          </p:nvPr>
        </p:nvSpPr>
        <p:spPr>
          <a:xfrm>
            <a:off x="2799901" y="211730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 City is about 7 times larger than Paris, but still has about half the AirBnB listings Paris does.</a:t>
            </a:r>
            <a:endParaRPr/>
          </a:p>
        </p:txBody>
      </p:sp>
      <p:sp>
        <p:nvSpPr>
          <p:cNvPr id="861" name="Google Shape;861;p68"/>
          <p:cNvSpPr txBox="1">
            <a:spLocks noGrp="1"/>
          </p:cNvSpPr>
          <p:nvPr>
            <p:ph type="subTitle" idx="2"/>
          </p:nvPr>
        </p:nvSpPr>
        <p:spPr>
          <a:xfrm>
            <a:off x="51325" y="2116738"/>
            <a:ext cx="25275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it is not proportional to population, is it proportional to city size?</a:t>
            </a:r>
            <a:endParaRPr/>
          </a:p>
        </p:txBody>
      </p:sp>
      <p:grpSp>
        <p:nvGrpSpPr>
          <p:cNvPr id="862" name="Google Shape;862;p68"/>
          <p:cNvGrpSpPr/>
          <p:nvPr/>
        </p:nvGrpSpPr>
        <p:grpSpPr>
          <a:xfrm>
            <a:off x="3539734" y="668994"/>
            <a:ext cx="958149" cy="962441"/>
            <a:chOff x="-49764975" y="3551225"/>
            <a:chExt cx="299300" cy="300650"/>
          </a:xfrm>
        </p:grpSpPr>
        <p:sp>
          <p:nvSpPr>
            <p:cNvPr id="863" name="Google Shape;863;p68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8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8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8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68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8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8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8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8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68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8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68"/>
          <p:cNvGrpSpPr/>
          <p:nvPr/>
        </p:nvGrpSpPr>
        <p:grpSpPr>
          <a:xfrm>
            <a:off x="788628" y="669580"/>
            <a:ext cx="963191" cy="960120"/>
            <a:chOff x="-47524975" y="3569100"/>
            <a:chExt cx="300875" cy="299925"/>
          </a:xfrm>
        </p:grpSpPr>
        <p:sp>
          <p:nvSpPr>
            <p:cNvPr id="875" name="Google Shape;875;p68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8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8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8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8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0" name="Google Shape;88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776" y="152400"/>
            <a:ext cx="3652824" cy="3303197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68"/>
          <p:cNvSpPr txBox="1"/>
          <p:nvPr/>
        </p:nvSpPr>
        <p:spPr>
          <a:xfrm>
            <a:off x="6926421" y="3371584"/>
            <a:ext cx="610656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latin typeface="Lexend Deca"/>
                <a:ea typeface="Lexend Deca"/>
                <a:cs typeface="Lexend Deca"/>
                <a:sym typeface="Lexend Deca"/>
                <a:hlinkClick r:id="rId4"/>
              </a:rPr>
              <a:t>Source</a:t>
            </a:r>
            <a:endParaRPr sz="70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84" name="Google Shape;484;p36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485" name="Google Shape;485;p36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the vacation rental market in NYC and Paris with Airbnb and Yelp data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9"/>
          <p:cNvSpPr txBox="1">
            <a:spLocks noGrp="1"/>
          </p:cNvSpPr>
          <p:nvPr>
            <p:ph type="subTitle" idx="1"/>
          </p:nvPr>
        </p:nvSpPr>
        <p:spPr>
          <a:xfrm>
            <a:off x="2748576" y="1450188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Paris has a larger amount of AirBnB listings per Capita, but the prices are similar between both cities</a:t>
            </a:r>
            <a:endParaRPr/>
          </a:p>
        </p:txBody>
      </p:sp>
      <p:sp>
        <p:nvSpPr>
          <p:cNvPr id="887" name="Google Shape;887;p69"/>
          <p:cNvSpPr txBox="1">
            <a:spLocks noGrp="1"/>
          </p:cNvSpPr>
          <p:nvPr>
            <p:ph type="subTitle" idx="2"/>
          </p:nvPr>
        </p:nvSpPr>
        <p:spPr>
          <a:xfrm>
            <a:off x="0" y="1449613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difference between NYC and Paris markets?</a:t>
            </a:r>
            <a:endParaRPr/>
          </a:p>
        </p:txBody>
      </p:sp>
      <p:grpSp>
        <p:nvGrpSpPr>
          <p:cNvPr id="888" name="Google Shape;888;p69"/>
          <p:cNvGrpSpPr/>
          <p:nvPr/>
        </p:nvGrpSpPr>
        <p:grpSpPr>
          <a:xfrm>
            <a:off x="3488409" y="1881"/>
            <a:ext cx="958149" cy="962441"/>
            <a:chOff x="-49764975" y="3551225"/>
            <a:chExt cx="299300" cy="300650"/>
          </a:xfrm>
        </p:grpSpPr>
        <p:sp>
          <p:nvSpPr>
            <p:cNvPr id="889" name="Google Shape;889;p69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9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9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9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9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9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9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9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9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9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9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69"/>
          <p:cNvGrpSpPr/>
          <p:nvPr/>
        </p:nvGrpSpPr>
        <p:grpSpPr>
          <a:xfrm>
            <a:off x="737303" y="2468"/>
            <a:ext cx="963191" cy="960120"/>
            <a:chOff x="-47524975" y="3569100"/>
            <a:chExt cx="300875" cy="299925"/>
          </a:xfrm>
        </p:grpSpPr>
        <p:sp>
          <p:nvSpPr>
            <p:cNvPr id="901" name="Google Shape;901;p69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9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9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9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9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06" name="Google Shape;90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608" y="0"/>
            <a:ext cx="3304392" cy="2273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175" y="2571757"/>
            <a:ext cx="5264830" cy="2564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 density comparison</a:t>
            </a:r>
            <a:endParaRPr/>
          </a:p>
        </p:txBody>
      </p:sp>
      <p:pic>
        <p:nvPicPr>
          <p:cNvPr id="729" name="Google Shape;729;p58"/>
          <p:cNvPicPr preferRelativeResize="0"/>
          <p:nvPr/>
        </p:nvPicPr>
        <p:blipFill rotWithShape="1">
          <a:blip r:embed="rId3">
            <a:alphaModFix/>
          </a:blip>
          <a:srcRect r="2496"/>
          <a:stretch/>
        </p:blipFill>
        <p:spPr>
          <a:xfrm>
            <a:off x="241600" y="1141600"/>
            <a:ext cx="4848560" cy="1683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729" y="2825146"/>
            <a:ext cx="3286626" cy="14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8320" y="3859069"/>
            <a:ext cx="1456364" cy="116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0243" y="3130406"/>
            <a:ext cx="247650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F4B91917-9AE8-80AF-6CA9-378582990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2729" y="1170789"/>
            <a:ext cx="3640298" cy="153416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70"/>
          <p:cNvSpPr txBox="1">
            <a:spLocks noGrp="1"/>
          </p:cNvSpPr>
          <p:nvPr>
            <p:ph type="subTitle" idx="1"/>
          </p:nvPr>
        </p:nvSpPr>
        <p:spPr>
          <a:xfrm>
            <a:off x="2258776" y="316280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prices were similar, however the total number of listings varied drastically, with Manhattan and Brooklyn hosting the vast majority of AirBnBs</a:t>
            </a:r>
            <a:endParaRPr/>
          </a:p>
        </p:txBody>
      </p:sp>
      <p:sp>
        <p:nvSpPr>
          <p:cNvPr id="913" name="Google Shape;913;p70"/>
          <p:cNvSpPr txBox="1">
            <a:spLocks noGrp="1"/>
          </p:cNvSpPr>
          <p:nvPr>
            <p:ph type="subTitle" idx="2"/>
          </p:nvPr>
        </p:nvSpPr>
        <p:spPr>
          <a:xfrm>
            <a:off x="0" y="144830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strong difference within New York City’s different boroughs?</a:t>
            </a:r>
            <a:endParaRPr/>
          </a:p>
        </p:txBody>
      </p:sp>
      <p:grpSp>
        <p:nvGrpSpPr>
          <p:cNvPr id="914" name="Google Shape;914;p70"/>
          <p:cNvGrpSpPr/>
          <p:nvPr/>
        </p:nvGrpSpPr>
        <p:grpSpPr>
          <a:xfrm>
            <a:off x="2998609" y="1714494"/>
            <a:ext cx="958149" cy="962441"/>
            <a:chOff x="-49764975" y="3551225"/>
            <a:chExt cx="299300" cy="300650"/>
          </a:xfrm>
        </p:grpSpPr>
        <p:sp>
          <p:nvSpPr>
            <p:cNvPr id="915" name="Google Shape;915;p70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70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0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70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70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70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70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70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70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70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70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70"/>
          <p:cNvGrpSpPr/>
          <p:nvPr/>
        </p:nvGrpSpPr>
        <p:grpSpPr>
          <a:xfrm>
            <a:off x="737303" y="1155"/>
            <a:ext cx="963191" cy="960120"/>
            <a:chOff x="-47524975" y="3569100"/>
            <a:chExt cx="300875" cy="299925"/>
          </a:xfrm>
        </p:grpSpPr>
        <p:sp>
          <p:nvSpPr>
            <p:cNvPr id="927" name="Google Shape;927;p70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70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70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0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70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32" name="Google Shape;93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038" y="3045288"/>
            <a:ext cx="247650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575" y="0"/>
            <a:ext cx="4447426" cy="25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71"/>
          <p:cNvSpPr txBox="1">
            <a:spLocks noGrp="1"/>
          </p:cNvSpPr>
          <p:nvPr>
            <p:ph type="subTitle" idx="2"/>
          </p:nvPr>
        </p:nvSpPr>
        <p:spPr>
          <a:xfrm>
            <a:off x="6157125" y="14471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variables best predict the price of an AirBnB?</a:t>
            </a:r>
            <a:endParaRPr/>
          </a:p>
        </p:txBody>
      </p:sp>
      <p:grpSp>
        <p:nvGrpSpPr>
          <p:cNvPr id="939" name="Google Shape;939;p71"/>
          <p:cNvGrpSpPr/>
          <p:nvPr/>
        </p:nvGrpSpPr>
        <p:grpSpPr>
          <a:xfrm>
            <a:off x="6896959" y="2514219"/>
            <a:ext cx="958149" cy="962441"/>
            <a:chOff x="-49764975" y="3551225"/>
            <a:chExt cx="299300" cy="300650"/>
          </a:xfrm>
        </p:grpSpPr>
        <p:sp>
          <p:nvSpPr>
            <p:cNvPr id="940" name="Google Shape;940;p71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71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71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71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1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71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71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1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1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1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1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p71"/>
          <p:cNvGrpSpPr/>
          <p:nvPr/>
        </p:nvGrpSpPr>
        <p:grpSpPr>
          <a:xfrm>
            <a:off x="6894428" y="5"/>
            <a:ext cx="963191" cy="960120"/>
            <a:chOff x="-47524975" y="3569100"/>
            <a:chExt cx="300875" cy="299925"/>
          </a:xfrm>
        </p:grpSpPr>
        <p:sp>
          <p:nvSpPr>
            <p:cNvPr id="952" name="Google Shape;952;p71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1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71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71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1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7" name="Google Shape;95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500" y="131950"/>
            <a:ext cx="4347752" cy="2670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575" y="2958889"/>
            <a:ext cx="3329602" cy="203628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1"/>
          <p:cNvSpPr txBox="1"/>
          <p:nvPr/>
        </p:nvSpPr>
        <p:spPr>
          <a:xfrm>
            <a:off x="6295165" y="3722025"/>
            <a:ext cx="2812459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KNN:</a:t>
            </a:r>
            <a:endParaRPr sz="15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-US" sz="15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Latitude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-US" sz="15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Longitude</a:t>
            </a:r>
            <a:endParaRPr sz="15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5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Accommodates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72"/>
          <p:cNvSpPr txBox="1">
            <a:spLocks noGrp="1"/>
          </p:cNvSpPr>
          <p:nvPr>
            <p:ph type="subTitle" idx="1"/>
          </p:nvPr>
        </p:nvSpPr>
        <p:spPr>
          <a:xfrm>
            <a:off x="3195401" y="28850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Paris’s smaller size, we had a much smaller Yelp dataset to work with. Regardless, we see similar cuisine distributions between the two cities</a:t>
            </a:r>
            <a:endParaRPr/>
          </a:p>
        </p:txBody>
      </p:sp>
      <p:sp>
        <p:nvSpPr>
          <p:cNvPr id="965" name="Google Shape;965;p72"/>
          <p:cNvSpPr txBox="1">
            <a:spLocks noGrp="1"/>
          </p:cNvSpPr>
          <p:nvPr>
            <p:ph type="subTitle" idx="2"/>
          </p:nvPr>
        </p:nvSpPr>
        <p:spPr>
          <a:xfrm>
            <a:off x="277200" y="28850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significant difference between attraction/restaurant types in NYC vs Paris</a:t>
            </a:r>
            <a:endParaRPr/>
          </a:p>
        </p:txBody>
      </p:sp>
      <p:grpSp>
        <p:nvGrpSpPr>
          <p:cNvPr id="966" name="Google Shape;966;p72"/>
          <p:cNvGrpSpPr/>
          <p:nvPr/>
        </p:nvGrpSpPr>
        <p:grpSpPr>
          <a:xfrm>
            <a:off x="3935234" y="1436744"/>
            <a:ext cx="958149" cy="962441"/>
            <a:chOff x="-49764975" y="3551225"/>
            <a:chExt cx="299300" cy="300650"/>
          </a:xfrm>
        </p:grpSpPr>
        <p:sp>
          <p:nvSpPr>
            <p:cNvPr id="967" name="Google Shape;967;p72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72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72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72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72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72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72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72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2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72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72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" name="Google Shape;978;p72"/>
          <p:cNvGrpSpPr/>
          <p:nvPr/>
        </p:nvGrpSpPr>
        <p:grpSpPr>
          <a:xfrm>
            <a:off x="1014503" y="1437905"/>
            <a:ext cx="963191" cy="960120"/>
            <a:chOff x="-47524975" y="3569100"/>
            <a:chExt cx="300875" cy="299925"/>
          </a:xfrm>
        </p:grpSpPr>
        <p:sp>
          <p:nvSpPr>
            <p:cNvPr id="979" name="Google Shape;979;p72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72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2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72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72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84" name="Google Shape;98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975" y="0"/>
            <a:ext cx="2538657" cy="25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1532" y="2633350"/>
            <a:ext cx="2583548" cy="25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4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debrief</a:t>
            </a:r>
            <a:endParaRPr/>
          </a:p>
        </p:txBody>
      </p:sp>
      <p:sp>
        <p:nvSpPr>
          <p:cNvPr id="997" name="Google Shape;997;p74"/>
          <p:cNvSpPr txBox="1"/>
          <p:nvPr/>
        </p:nvSpPr>
        <p:spPr>
          <a:xfrm>
            <a:off x="874000" y="1627700"/>
            <a:ext cx="76032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Use cross joins 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iterating over dataframes is computationally expensive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Different radius for yelp API call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Metropolis areas have so many returns in 2 miles it became nonfactor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Find/webscrape Airbnb dataset with suburban listings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Surrounding attractions are greater factor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Add more machine learning models to ensemble 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Lasso regression, random forest, time series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Investigate seasonality or other temporal effects (COVID era)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98" name="Google Shape;998;p74"/>
          <p:cNvSpPr txBox="1"/>
          <p:nvPr/>
        </p:nvSpPr>
        <p:spPr>
          <a:xfrm>
            <a:off x="361225" y="1191125"/>
            <a:ext cx="760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What would we do differently with more time or try for future studies?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73"/>
          <p:cNvSpPr txBox="1">
            <a:spLocks noGrp="1"/>
          </p:cNvSpPr>
          <p:nvPr>
            <p:ph type="body" idx="4294967295"/>
          </p:nvPr>
        </p:nvSpPr>
        <p:spPr>
          <a:xfrm>
            <a:off x="1834400" y="1219475"/>
            <a:ext cx="4341000" cy="3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Bebas Neue"/>
                <a:ea typeface="Bebas Neue"/>
                <a:cs typeface="Bebas Neue"/>
                <a:sym typeface="Bebas Neue"/>
              </a:rPr>
              <a:t>websites</a:t>
            </a:r>
            <a:endParaRPr sz="1800" b="1" dirty="0"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1"/>
              </a:solidFill>
            </a:endParaRPr>
          </a:p>
          <a:p>
            <a:pPr marR="50800">
              <a:lnSpc>
                <a:spcPct val="100000"/>
              </a:lnSpc>
              <a:buFont typeface="Catamaran"/>
              <a:buChar char="●"/>
            </a:pPr>
            <a:r>
              <a:rPr lang="en-US" sz="1600" dirty="0">
                <a:latin typeface="Lexend Deca"/>
                <a:ea typeface="Lexend Deca"/>
                <a:cs typeface="Lexend Deca"/>
                <a:sym typeface="Lexend Deca"/>
                <a:hlinkClick r:id="rId3"/>
              </a:rPr>
              <a:t>https://www.kaggle.com/datasets/mysarahmadbhat/airbnb-listings-reviews</a:t>
            </a:r>
            <a:endParaRPr lang="en-US" sz="16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R="50800">
              <a:lnSpc>
                <a:spcPct val="100000"/>
              </a:lnSpc>
              <a:buFont typeface="Catamaran"/>
              <a:buChar char="●"/>
            </a:pPr>
            <a:r>
              <a:rPr lang="en-US" sz="1600" dirty="0">
                <a:latin typeface="Lexend Deca"/>
                <a:ea typeface="Lexend Deca"/>
                <a:cs typeface="Lexend Deca"/>
                <a:sym typeface="Lexend Deca"/>
              </a:rPr>
              <a:t>https://www.yelp.com/developers/documentation/</a:t>
            </a:r>
            <a:endParaRPr lang="en" sz="1500" dirty="0">
              <a:solidFill>
                <a:srgbClr val="374957"/>
              </a:solidFill>
            </a:endParaRPr>
          </a:p>
          <a:p>
            <a:pPr marL="457200" marR="508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Char char="●"/>
            </a:pPr>
            <a:r>
              <a:rPr lang="en" sz="1500" dirty="0">
                <a:solidFill>
                  <a:srgbClr val="374957"/>
                </a:solidFill>
              </a:rPr>
              <a:t>https://medium.com/@UpOutNYC/cool-map-overlays-show-nyc-s-size-compared-to-other-major-cities-6244dc2616f1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500" dirty="0">
              <a:solidFill>
                <a:srgbClr val="374957"/>
              </a:solidFill>
            </a:endParaRPr>
          </a:p>
          <a:p>
            <a:pPr marL="457200" marR="508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500"/>
              <a:buChar char="●"/>
            </a:pPr>
            <a:endParaRPr sz="1500" dirty="0">
              <a:solidFill>
                <a:srgbClr val="374957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73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5"/>
          <p:cNvSpPr txBox="1">
            <a:spLocks noGrp="1"/>
          </p:cNvSpPr>
          <p:nvPr>
            <p:ph type="ctrTitle"/>
          </p:nvPr>
        </p:nvSpPr>
        <p:spPr>
          <a:xfrm>
            <a:off x="4711945" y="256957"/>
            <a:ext cx="57753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in touch</a:t>
            </a:r>
            <a:endParaRPr dirty="0"/>
          </a:p>
        </p:txBody>
      </p:sp>
      <p:sp>
        <p:nvSpPr>
          <p:cNvPr id="1004" name="Google Shape;1004;p75"/>
          <p:cNvSpPr/>
          <p:nvPr/>
        </p:nvSpPr>
        <p:spPr>
          <a:xfrm>
            <a:off x="-2565696" y="3465156"/>
            <a:ext cx="65527" cy="193025"/>
          </a:xfrm>
          <a:custGeom>
            <a:avLst/>
            <a:gdLst/>
            <a:ahLst/>
            <a:cxnLst/>
            <a:rect l="l" t="t" r="r" b="b"/>
            <a:pathLst>
              <a:path w="2064" h="6080" extrusionOk="0">
                <a:moveTo>
                  <a:pt x="1030" y="0"/>
                </a:moveTo>
                <a:cubicBezTo>
                  <a:pt x="462" y="0"/>
                  <a:pt x="0" y="463"/>
                  <a:pt x="0" y="1034"/>
                </a:cubicBezTo>
                <a:lnTo>
                  <a:pt x="0" y="5046"/>
                </a:lnTo>
                <a:cubicBezTo>
                  <a:pt x="0" y="5617"/>
                  <a:pt x="462" y="6079"/>
                  <a:pt x="1030" y="6079"/>
                </a:cubicBezTo>
                <a:cubicBezTo>
                  <a:pt x="1602" y="6079"/>
                  <a:pt x="2064" y="5617"/>
                  <a:pt x="2064" y="5046"/>
                </a:cubicBezTo>
                <a:lnTo>
                  <a:pt x="2064" y="1034"/>
                </a:lnTo>
                <a:cubicBezTo>
                  <a:pt x="2064" y="463"/>
                  <a:pt x="1602" y="0"/>
                  <a:pt x="1030" y="0"/>
                </a:cubicBezTo>
                <a:close/>
              </a:path>
            </a:pathLst>
          </a:custGeom>
          <a:solidFill>
            <a:srgbClr val="F9F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5" name="Google Shape;1005;p75"/>
          <p:cNvGrpSpPr/>
          <p:nvPr/>
        </p:nvGrpSpPr>
        <p:grpSpPr>
          <a:xfrm>
            <a:off x="7263261" y="1395419"/>
            <a:ext cx="672667" cy="672667"/>
            <a:chOff x="1379798" y="1723250"/>
            <a:chExt cx="397887" cy="397887"/>
          </a:xfrm>
        </p:grpSpPr>
        <p:sp>
          <p:nvSpPr>
            <p:cNvPr id="1006" name="Google Shape;1006;p75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5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5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5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75"/>
          <p:cNvSpPr/>
          <p:nvPr/>
        </p:nvSpPr>
        <p:spPr>
          <a:xfrm>
            <a:off x="119637" y="403218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75"/>
          <p:cNvSpPr/>
          <p:nvPr/>
        </p:nvSpPr>
        <p:spPr>
          <a:xfrm>
            <a:off x="457225" y="2502949"/>
            <a:ext cx="672654" cy="2640588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9" y="5505"/>
                </a:lnTo>
                <a:lnTo>
                  <a:pt x="1569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8AACDD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75"/>
          <p:cNvSpPr/>
          <p:nvPr/>
        </p:nvSpPr>
        <p:spPr>
          <a:xfrm flipH="1">
            <a:off x="8688705" y="3794200"/>
            <a:ext cx="455296" cy="1349320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75"/>
          <p:cNvSpPr/>
          <p:nvPr/>
        </p:nvSpPr>
        <p:spPr>
          <a:xfrm flipH="1">
            <a:off x="6735872" y="4447962"/>
            <a:ext cx="1849240" cy="695573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75"/>
          <p:cNvSpPr txBox="1">
            <a:spLocks noGrp="1"/>
          </p:cNvSpPr>
          <p:nvPr>
            <p:ph type="subTitle" idx="1"/>
          </p:nvPr>
        </p:nvSpPr>
        <p:spPr>
          <a:xfrm>
            <a:off x="6405178" y="2087488"/>
            <a:ext cx="2388832" cy="15033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  <a:hlinkClick r:id="rId5"/>
              </a:rPr>
              <a:t>www.linkedin.com/in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hlink"/>
              </a:solidFill>
              <a:uFill>
                <a:noFill/>
              </a:uFill>
              <a:hlinkClick r:id="rId5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  <a:hlinkClick r:id="rId5"/>
              </a:rPr>
              <a:t>/jessica-l-hoffman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/jmgarris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/nkiesz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017" name="Google Shape;1017;p75"/>
          <p:cNvSpPr txBox="1"/>
          <p:nvPr/>
        </p:nvSpPr>
        <p:spPr>
          <a:xfrm>
            <a:off x="2098675" y="3435350"/>
            <a:ext cx="4991100" cy="83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1018" name="Google Shape;1018;p75"/>
          <p:cNvGrpSpPr/>
          <p:nvPr/>
        </p:nvGrpSpPr>
        <p:grpSpPr>
          <a:xfrm>
            <a:off x="2728809" y="4499976"/>
            <a:ext cx="672668" cy="473832"/>
            <a:chOff x="-1199300" y="3279250"/>
            <a:chExt cx="293025" cy="206400"/>
          </a:xfrm>
        </p:grpSpPr>
        <p:sp>
          <p:nvSpPr>
            <p:cNvPr id="1019" name="Google Shape;1019;p75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75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5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5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3" name="Google Shape;1023;p75"/>
          <p:cNvSpPr txBox="1">
            <a:spLocks noGrp="1"/>
          </p:cNvSpPr>
          <p:nvPr>
            <p:ph type="subTitle" idx="1"/>
          </p:nvPr>
        </p:nvSpPr>
        <p:spPr>
          <a:xfrm>
            <a:off x="3454213" y="4217779"/>
            <a:ext cx="4425900" cy="12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  <a:hlinkClick r:id="rId6"/>
              </a:rPr>
              <a:t>jhoffman@dev-10.com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  <a:hlinkClick r:id="rId7"/>
              </a:rPr>
              <a:t>jgarrison@dev-10.com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nkiesz@dev-10.com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2" name="dashboard">
            <a:hlinkClick r:id="" action="ppaction://media"/>
            <a:extLst>
              <a:ext uri="{FF2B5EF4-FFF2-40B4-BE49-F238E27FC236}">
                <a16:creationId xmlns:a16="http://schemas.microsoft.com/office/drawing/2014/main" id="{8B080990-4A02-CD25-E4F4-2EEDCD22D3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479" y="36962"/>
            <a:ext cx="5921665" cy="3330937"/>
          </a:xfrm>
          <a:prstGeom prst="rect">
            <a:avLst/>
          </a:prstGeom>
        </p:spPr>
      </p:pic>
      <p:sp>
        <p:nvSpPr>
          <p:cNvPr id="1015" name="Google Shape;1015;p75"/>
          <p:cNvSpPr txBox="1">
            <a:spLocks noGrp="1"/>
          </p:cNvSpPr>
          <p:nvPr>
            <p:ph type="subTitle" idx="1"/>
          </p:nvPr>
        </p:nvSpPr>
        <p:spPr>
          <a:xfrm>
            <a:off x="2791537" y="3549211"/>
            <a:ext cx="4076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  <a:hlinkClick r:id="rId9"/>
              </a:rPr>
              <a:t>github.com/garris9/AirJnJ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014" name="Google Shape;1014;p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28827" y="3489291"/>
            <a:ext cx="672650" cy="681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7"/>
          <p:cNvSpPr txBox="1">
            <a:spLocks noGrp="1"/>
          </p:cNvSpPr>
          <p:nvPr>
            <p:ph type="title"/>
          </p:nvPr>
        </p:nvSpPr>
        <p:spPr>
          <a:xfrm>
            <a:off x="1640775" y="1727200"/>
            <a:ext cx="5862300" cy="10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4,000,000 +</a:t>
            </a:r>
            <a:endParaRPr/>
          </a:p>
        </p:txBody>
      </p:sp>
      <p:sp>
        <p:nvSpPr>
          <p:cNvPr id="491" name="Google Shape;491;p37"/>
          <p:cNvSpPr txBox="1">
            <a:spLocks noGrp="1"/>
          </p:cNvSpPr>
          <p:nvPr>
            <p:ph type="subTitle" idx="1"/>
          </p:nvPr>
        </p:nvSpPr>
        <p:spPr>
          <a:xfrm>
            <a:off x="1640925" y="2809875"/>
            <a:ext cx="5862300" cy="3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Airbnb hosts worldwide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8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Airbnb is a global industry disruptor</a:t>
            </a:r>
            <a:endParaRPr/>
          </a:p>
        </p:txBody>
      </p:sp>
      <p:sp>
        <p:nvSpPr>
          <p:cNvPr id="497" name="Google Shape;497;p38"/>
          <p:cNvSpPr txBox="1"/>
          <p:nvPr/>
        </p:nvSpPr>
        <p:spPr>
          <a:xfrm>
            <a:off x="4815326" y="2159900"/>
            <a:ext cx="32445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18287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Revenue generated in 2021</a:t>
            </a:r>
            <a:endParaRPr sz="16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8" name="Google Shape;498;p38"/>
          <p:cNvSpPr txBox="1"/>
          <p:nvPr/>
        </p:nvSpPr>
        <p:spPr>
          <a:xfrm>
            <a:off x="4815331" y="1436041"/>
            <a:ext cx="32445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182875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$5.9 billion</a:t>
            </a:r>
            <a:endParaRPr sz="5200"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9" name="Google Shape;499;p38"/>
          <p:cNvSpPr txBox="1"/>
          <p:nvPr/>
        </p:nvSpPr>
        <p:spPr>
          <a:xfrm>
            <a:off x="4688250" y="3249075"/>
            <a:ext cx="4054800" cy="14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6,000,000 active property listings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100,000 cities 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220 countries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Deca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3500+ castles, villas, domes, lighthouses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00" name="Google Shape;500;p38"/>
          <p:cNvSpPr txBox="1"/>
          <p:nvPr/>
        </p:nvSpPr>
        <p:spPr>
          <a:xfrm>
            <a:off x="898599" y="1551175"/>
            <a:ext cx="3673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4,000,000+ Airbnb hosts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01" name="Google Shape;501;p38"/>
          <p:cNvSpPr txBox="1"/>
          <p:nvPr/>
        </p:nvSpPr>
        <p:spPr>
          <a:xfrm>
            <a:off x="3161500" y="2124250"/>
            <a:ext cx="16539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60% Women</a:t>
            </a:r>
            <a:endParaRPr sz="15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02" name="Google Shape;502;p38"/>
          <p:cNvSpPr/>
          <p:nvPr/>
        </p:nvSpPr>
        <p:spPr>
          <a:xfrm>
            <a:off x="991626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8"/>
          <p:cNvSpPr txBox="1"/>
          <p:nvPr/>
        </p:nvSpPr>
        <p:spPr>
          <a:xfrm>
            <a:off x="3161496" y="2388500"/>
            <a:ext cx="14106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40% Men</a:t>
            </a:r>
            <a:endParaRPr sz="15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04" name="Google Shape;504;p38"/>
          <p:cNvSpPr/>
          <p:nvPr/>
        </p:nvSpPr>
        <p:spPr>
          <a:xfrm>
            <a:off x="1505976" y="2424444"/>
            <a:ext cx="144000" cy="144000"/>
          </a:xfrm>
          <a:prstGeom prst="ellipse">
            <a:avLst/>
          </a:prstGeom>
          <a:solidFill>
            <a:srgbClr val="E06666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8"/>
          <p:cNvSpPr/>
          <p:nvPr/>
        </p:nvSpPr>
        <p:spPr>
          <a:xfrm>
            <a:off x="1763151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8"/>
          <p:cNvSpPr/>
          <p:nvPr/>
        </p:nvSpPr>
        <p:spPr>
          <a:xfrm>
            <a:off x="2020326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8"/>
          <p:cNvSpPr/>
          <p:nvPr/>
        </p:nvSpPr>
        <p:spPr>
          <a:xfrm>
            <a:off x="2277501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8"/>
          <p:cNvSpPr/>
          <p:nvPr/>
        </p:nvSpPr>
        <p:spPr>
          <a:xfrm>
            <a:off x="2534676" y="2160194"/>
            <a:ext cx="144000" cy="144000"/>
          </a:xfrm>
          <a:prstGeom prst="ellipse">
            <a:avLst/>
          </a:prstGeom>
          <a:solidFill>
            <a:srgbClr val="5BFCBB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8"/>
          <p:cNvSpPr/>
          <p:nvPr/>
        </p:nvSpPr>
        <p:spPr>
          <a:xfrm>
            <a:off x="2791851" y="2160194"/>
            <a:ext cx="144000" cy="144000"/>
          </a:xfrm>
          <a:prstGeom prst="ellipse">
            <a:avLst/>
          </a:prstGeom>
          <a:solidFill>
            <a:srgbClr val="5BFCBB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38"/>
          <p:cNvGrpSpPr/>
          <p:nvPr/>
        </p:nvGrpSpPr>
        <p:grpSpPr>
          <a:xfrm>
            <a:off x="991626" y="2160194"/>
            <a:ext cx="1944225" cy="408250"/>
            <a:chOff x="991626" y="2160194"/>
            <a:chExt cx="1944225" cy="408250"/>
          </a:xfrm>
        </p:grpSpPr>
        <p:sp>
          <p:nvSpPr>
            <p:cNvPr id="511" name="Google Shape;511;p38"/>
            <p:cNvSpPr/>
            <p:nvPr/>
          </p:nvSpPr>
          <p:spPr>
            <a:xfrm>
              <a:off x="991626" y="2424444"/>
              <a:ext cx="144000" cy="144000"/>
            </a:xfrm>
            <a:prstGeom prst="ellipse">
              <a:avLst/>
            </a:pr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1248801" y="2160194"/>
              <a:ext cx="144000" cy="144000"/>
            </a:xfrm>
            <a:prstGeom prst="ellipse">
              <a:avLst/>
            </a:prstGeom>
            <a:solidFill>
              <a:srgbClr val="3CC999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1248801" y="2424444"/>
              <a:ext cx="144000" cy="144000"/>
            </a:xfrm>
            <a:prstGeom prst="ellipse">
              <a:avLst/>
            </a:pr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1505976" y="2160194"/>
              <a:ext cx="144000" cy="144000"/>
            </a:xfrm>
            <a:prstGeom prst="ellipse">
              <a:avLst/>
            </a:prstGeom>
            <a:solidFill>
              <a:srgbClr val="3CC999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1763151" y="2424444"/>
              <a:ext cx="144000" cy="144000"/>
            </a:xfrm>
            <a:prstGeom prst="ellipse">
              <a:avLst/>
            </a:pr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2020326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2277501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2534676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2791851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0" name="Google Shape;520;p38"/>
          <p:cNvSpPr txBox="1"/>
          <p:nvPr/>
        </p:nvSpPr>
        <p:spPr>
          <a:xfrm>
            <a:off x="4815336" y="2767175"/>
            <a:ext cx="2037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Around the world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21" name="Google Shape;521;p38"/>
          <p:cNvGrpSpPr/>
          <p:nvPr/>
        </p:nvGrpSpPr>
        <p:grpSpPr>
          <a:xfrm>
            <a:off x="898598" y="2853300"/>
            <a:ext cx="3354301" cy="1864454"/>
            <a:chOff x="898598" y="3005700"/>
            <a:chExt cx="3354301" cy="1864454"/>
          </a:xfrm>
        </p:grpSpPr>
        <p:sp>
          <p:nvSpPr>
            <p:cNvPr id="522" name="Google Shape;522;p38"/>
            <p:cNvSpPr txBox="1"/>
            <p:nvPr/>
          </p:nvSpPr>
          <p:spPr>
            <a:xfrm>
              <a:off x="898600" y="3005700"/>
              <a:ext cx="33543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350" rIns="0" bIns="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150,000,000+ users </a:t>
              </a:r>
              <a:endPara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523" name="Google Shape;523;p38"/>
            <p:cNvGrpSpPr/>
            <p:nvPr/>
          </p:nvGrpSpPr>
          <p:grpSpPr>
            <a:xfrm rot="5400000">
              <a:off x="2148707" y="2262850"/>
              <a:ext cx="659625" cy="3159842"/>
              <a:chOff x="4654079" y="1614868"/>
              <a:chExt cx="519472" cy="2488457"/>
            </a:xfrm>
          </p:grpSpPr>
          <p:sp>
            <p:nvSpPr>
              <p:cNvPr id="524" name="Google Shape;524;p38"/>
              <p:cNvSpPr/>
              <p:nvPr/>
            </p:nvSpPr>
            <p:spPr>
              <a:xfrm rot="-5400000">
                <a:off x="4818176" y="3747950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rgbClr val="8AACDD">
                  <a:alpha val="8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8"/>
              <p:cNvSpPr/>
              <p:nvPr/>
            </p:nvSpPr>
            <p:spPr>
              <a:xfrm rot="-5400000">
                <a:off x="4818176" y="3492713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rgbClr val="8AACDD">
                  <a:alpha val="8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8"/>
              <p:cNvSpPr/>
              <p:nvPr/>
            </p:nvSpPr>
            <p:spPr>
              <a:xfrm rot="-5400000">
                <a:off x="4818164" y="2982228"/>
                <a:ext cx="191300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8"/>
              <p:cNvSpPr/>
              <p:nvPr/>
            </p:nvSpPr>
            <p:spPr>
              <a:xfrm rot="-5400000">
                <a:off x="4818080" y="2727075"/>
                <a:ext cx="191278" cy="519280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8"/>
              <p:cNvSpPr/>
              <p:nvPr/>
            </p:nvSpPr>
            <p:spPr>
              <a:xfrm rot="-5400000">
                <a:off x="4818176" y="2471742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8"/>
              <p:cNvSpPr/>
              <p:nvPr/>
            </p:nvSpPr>
            <p:spPr>
              <a:xfrm rot="-5400000">
                <a:off x="4818176" y="2216505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8"/>
              <p:cNvSpPr/>
              <p:nvPr/>
            </p:nvSpPr>
            <p:spPr>
              <a:xfrm rot="-5400000">
                <a:off x="4818164" y="1961257"/>
                <a:ext cx="191300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8"/>
              <p:cNvSpPr/>
              <p:nvPr/>
            </p:nvSpPr>
            <p:spPr>
              <a:xfrm rot="-5400000">
                <a:off x="4818080" y="1706104"/>
                <a:ext cx="191278" cy="519280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8"/>
              <p:cNvSpPr/>
              <p:nvPr/>
            </p:nvSpPr>
            <p:spPr>
              <a:xfrm rot="-5400000">
                <a:off x="4818176" y="1450771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8"/>
              <p:cNvSpPr/>
              <p:nvPr/>
            </p:nvSpPr>
            <p:spPr>
              <a:xfrm rot="-5400000">
                <a:off x="4818176" y="3237476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4" name="Google Shape;534;p38"/>
            <p:cNvSpPr txBox="1"/>
            <p:nvPr/>
          </p:nvSpPr>
          <p:spPr>
            <a:xfrm>
              <a:off x="1088351" y="4310654"/>
              <a:ext cx="621600" cy="44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60%</a:t>
              </a:r>
              <a:endPara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535" name="Google Shape;535;p38"/>
            <p:cNvSpPr txBox="1"/>
            <p:nvPr/>
          </p:nvSpPr>
          <p:spPr>
            <a:xfrm>
              <a:off x="1612025" y="4196654"/>
              <a:ext cx="2488500" cy="67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are millennials</a:t>
              </a:r>
              <a:endParaRPr sz="12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932700" y="4470254"/>
              <a:ext cx="126300" cy="126300"/>
            </a:xfrm>
            <a:prstGeom prst="ellipse">
              <a:avLst/>
            </a:prstGeom>
            <a:solidFill>
              <a:srgbClr val="8AACDD">
                <a:alpha val="8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9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sources</a:t>
            </a:r>
            <a:endParaRPr dirty="0"/>
          </a:p>
        </p:txBody>
      </p:sp>
      <p:sp>
        <p:nvSpPr>
          <p:cNvPr id="542" name="Google Shape;542;p39"/>
          <p:cNvSpPr txBox="1"/>
          <p:nvPr/>
        </p:nvSpPr>
        <p:spPr>
          <a:xfrm>
            <a:off x="4944825" y="2517382"/>
            <a:ext cx="2397600" cy="1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Yelp API calls</a:t>
            </a:r>
            <a:endParaRPr sz="15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43" name="Google Shape;543;p39"/>
          <p:cNvSpPr txBox="1"/>
          <p:nvPr/>
        </p:nvSpPr>
        <p:spPr>
          <a:xfrm>
            <a:off x="4762802" y="1201480"/>
            <a:ext cx="2761646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13.6 MB / 19.7k rows</a:t>
            </a:r>
            <a:endParaRPr sz="26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4" name="Google Shape;544;p39"/>
          <p:cNvSpPr txBox="1"/>
          <p:nvPr/>
        </p:nvSpPr>
        <p:spPr>
          <a:xfrm>
            <a:off x="1485350" y="2893900"/>
            <a:ext cx="32115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Kaggle Airbnb listings dataset </a:t>
            </a:r>
            <a:endParaRPr sz="15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45" name="Google Shape;545;p39"/>
          <p:cNvSpPr txBox="1"/>
          <p:nvPr/>
        </p:nvSpPr>
        <p:spPr>
          <a:xfrm>
            <a:off x="1567494" y="1188127"/>
            <a:ext cx="2917387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155 MB / ~285,000 rows</a:t>
            </a:r>
            <a:endParaRPr sz="26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47" name="Google Shape;547;p39" descr="airbnb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100" y="1882350"/>
            <a:ext cx="912300" cy="9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9" descr="yelp 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7479" y="1882338"/>
            <a:ext cx="912300" cy="9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878;p82">
            <a:extLst>
              <a:ext uri="{FF2B5EF4-FFF2-40B4-BE49-F238E27FC236}">
                <a16:creationId xmlns:a16="http://schemas.microsoft.com/office/drawing/2014/main" id="{3C3ED643-6C10-A309-8F2D-9A553C0081E0}"/>
              </a:ext>
            </a:extLst>
          </p:cNvPr>
          <p:cNvGrpSpPr/>
          <p:nvPr/>
        </p:nvGrpSpPr>
        <p:grpSpPr>
          <a:xfrm>
            <a:off x="1268651" y="1031967"/>
            <a:ext cx="6313986" cy="3529644"/>
            <a:chOff x="2654821" y="2311071"/>
            <a:chExt cx="2279714" cy="1262120"/>
          </a:xfrm>
        </p:grpSpPr>
        <p:grpSp>
          <p:nvGrpSpPr>
            <p:cNvPr id="3" name="Google Shape;2879;p82">
              <a:extLst>
                <a:ext uri="{FF2B5EF4-FFF2-40B4-BE49-F238E27FC236}">
                  <a16:creationId xmlns:a16="http://schemas.microsoft.com/office/drawing/2014/main" id="{EE01CF71-368D-6786-4DA5-B297A06E6FA7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23" name="Google Shape;2880;p82">
                <a:extLst>
                  <a:ext uri="{FF2B5EF4-FFF2-40B4-BE49-F238E27FC236}">
                    <a16:creationId xmlns:a16="http://schemas.microsoft.com/office/drawing/2014/main" id="{053D3720-AF64-31F2-9035-57FB34307CAF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24" name="Google Shape;2881;p82">
                <a:extLst>
                  <a:ext uri="{FF2B5EF4-FFF2-40B4-BE49-F238E27FC236}">
                    <a16:creationId xmlns:a16="http://schemas.microsoft.com/office/drawing/2014/main" id="{D6C436F1-2B10-946C-B48C-01ABD3BB16FF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2882;p82">
              <a:extLst>
                <a:ext uri="{FF2B5EF4-FFF2-40B4-BE49-F238E27FC236}">
                  <a16:creationId xmlns:a16="http://schemas.microsoft.com/office/drawing/2014/main" id="{388887EA-A77F-EB9E-D194-01469D3589C2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615" name="Google Shape;2883;p82">
                <a:extLst>
                  <a:ext uri="{FF2B5EF4-FFF2-40B4-BE49-F238E27FC236}">
                    <a16:creationId xmlns:a16="http://schemas.microsoft.com/office/drawing/2014/main" id="{FE530169-BB90-8DA7-CDCE-7A11BED1AB56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616" name="Google Shape;2884;p82">
                <a:extLst>
                  <a:ext uri="{FF2B5EF4-FFF2-40B4-BE49-F238E27FC236}">
                    <a16:creationId xmlns:a16="http://schemas.microsoft.com/office/drawing/2014/main" id="{3F93D794-2BBA-F44C-5E5D-964794D9DD44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617" name="Google Shape;2885;p82">
                  <a:extLst>
                    <a:ext uri="{FF2B5EF4-FFF2-40B4-BE49-F238E27FC236}">
                      <a16:creationId xmlns:a16="http://schemas.microsoft.com/office/drawing/2014/main" id="{4A0EF88B-6FAF-FB6F-5CC2-F06F2245216A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618" name="Google Shape;2886;p82">
                  <a:extLst>
                    <a:ext uri="{FF2B5EF4-FFF2-40B4-BE49-F238E27FC236}">
                      <a16:creationId xmlns:a16="http://schemas.microsoft.com/office/drawing/2014/main" id="{8A300E7E-461C-CDC1-0310-AE0DBFE4592F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887;p82">
                  <a:extLst>
                    <a:ext uri="{FF2B5EF4-FFF2-40B4-BE49-F238E27FC236}">
                      <a16:creationId xmlns:a16="http://schemas.microsoft.com/office/drawing/2014/main" id="{0F42DA4A-8025-AC2A-DCFF-4984459103E5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888;p82">
                  <a:extLst>
                    <a:ext uri="{FF2B5EF4-FFF2-40B4-BE49-F238E27FC236}">
                      <a16:creationId xmlns:a16="http://schemas.microsoft.com/office/drawing/2014/main" id="{17761A61-C9A3-90B6-2D58-5E7BE88DE66F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889;p82">
                  <a:extLst>
                    <a:ext uri="{FF2B5EF4-FFF2-40B4-BE49-F238E27FC236}">
                      <a16:creationId xmlns:a16="http://schemas.microsoft.com/office/drawing/2014/main" id="{10BD7D4B-659F-83DE-BF87-95706A58AC5A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622" name="Google Shape;2890;p82">
                  <a:extLst>
                    <a:ext uri="{FF2B5EF4-FFF2-40B4-BE49-F238E27FC236}">
                      <a16:creationId xmlns:a16="http://schemas.microsoft.com/office/drawing/2014/main" id="{6C58B35C-A07C-D59B-05CE-02A418C55323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" name="Google Shape;2891;p82">
              <a:extLst>
                <a:ext uri="{FF2B5EF4-FFF2-40B4-BE49-F238E27FC236}">
                  <a16:creationId xmlns:a16="http://schemas.microsoft.com/office/drawing/2014/main" id="{996A818A-617F-24CD-7B68-274C309B1592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613" name="Google Shape;2892;p82">
                <a:extLst>
                  <a:ext uri="{FF2B5EF4-FFF2-40B4-BE49-F238E27FC236}">
                    <a16:creationId xmlns:a16="http://schemas.microsoft.com/office/drawing/2014/main" id="{1D402DEB-1AA9-38FB-97AA-530A18ABED16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14" name="Google Shape;2893;p82">
                <a:extLst>
                  <a:ext uri="{FF2B5EF4-FFF2-40B4-BE49-F238E27FC236}">
                    <a16:creationId xmlns:a16="http://schemas.microsoft.com/office/drawing/2014/main" id="{5B911362-FC63-FC20-EC1E-4620FA8AB61A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894;p82">
              <a:extLst>
                <a:ext uri="{FF2B5EF4-FFF2-40B4-BE49-F238E27FC236}">
                  <a16:creationId xmlns:a16="http://schemas.microsoft.com/office/drawing/2014/main" id="{B269C20B-F862-1030-2BA2-38AFF7F9F8A3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607" name="Google Shape;2895;p82">
                <a:extLst>
                  <a:ext uri="{FF2B5EF4-FFF2-40B4-BE49-F238E27FC236}">
                    <a16:creationId xmlns:a16="http://schemas.microsoft.com/office/drawing/2014/main" id="{219549CD-B96B-97EA-F280-0A9F6B036710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08" name="Google Shape;2896;p82">
                <a:extLst>
                  <a:ext uri="{FF2B5EF4-FFF2-40B4-BE49-F238E27FC236}">
                    <a16:creationId xmlns:a16="http://schemas.microsoft.com/office/drawing/2014/main" id="{CC2D7825-62B4-F45F-BCF8-81DDE364B804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897;p82">
                <a:extLst>
                  <a:ext uri="{FF2B5EF4-FFF2-40B4-BE49-F238E27FC236}">
                    <a16:creationId xmlns:a16="http://schemas.microsoft.com/office/drawing/2014/main" id="{4355EF63-FD34-11C2-1A9F-3FDE3D4A9F39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898;p82">
                <a:extLst>
                  <a:ext uri="{FF2B5EF4-FFF2-40B4-BE49-F238E27FC236}">
                    <a16:creationId xmlns:a16="http://schemas.microsoft.com/office/drawing/2014/main" id="{18E41B02-6ECA-CBC7-6D77-296665688849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899;p82">
                <a:extLst>
                  <a:ext uri="{FF2B5EF4-FFF2-40B4-BE49-F238E27FC236}">
                    <a16:creationId xmlns:a16="http://schemas.microsoft.com/office/drawing/2014/main" id="{FABD6261-36E8-5104-AF98-2066A5F83653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900;p82">
                <a:extLst>
                  <a:ext uri="{FF2B5EF4-FFF2-40B4-BE49-F238E27FC236}">
                    <a16:creationId xmlns:a16="http://schemas.microsoft.com/office/drawing/2014/main" id="{7E3C8883-61CE-9072-FDED-E2A8A0E96E5A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901;p82">
              <a:extLst>
                <a:ext uri="{FF2B5EF4-FFF2-40B4-BE49-F238E27FC236}">
                  <a16:creationId xmlns:a16="http://schemas.microsoft.com/office/drawing/2014/main" id="{4B933FC2-21F0-1E9D-293B-73E8240D0C27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605" name="Google Shape;2902;p82">
                <a:extLst>
                  <a:ext uri="{FF2B5EF4-FFF2-40B4-BE49-F238E27FC236}">
                    <a16:creationId xmlns:a16="http://schemas.microsoft.com/office/drawing/2014/main" id="{81A520F0-511E-1DCB-6FE4-DF15C8B6B0E4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903;p82">
                <a:extLst>
                  <a:ext uri="{FF2B5EF4-FFF2-40B4-BE49-F238E27FC236}">
                    <a16:creationId xmlns:a16="http://schemas.microsoft.com/office/drawing/2014/main" id="{550985BF-DB62-0A8B-C81A-CB0E32CD1DE0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sp>
          <p:nvSpPr>
            <p:cNvPr id="2603" name="Google Shape;2906;p82">
              <a:extLst>
                <a:ext uri="{FF2B5EF4-FFF2-40B4-BE49-F238E27FC236}">
                  <a16:creationId xmlns:a16="http://schemas.microsoft.com/office/drawing/2014/main" id="{0256DBBD-DBE1-9A06-E748-DB5456BF8792}"/>
                </a:ext>
              </a:extLst>
            </p:cNvPr>
            <p:cNvSpPr/>
            <p:nvPr/>
          </p:nvSpPr>
          <p:spPr>
            <a:xfrm>
              <a:off x="3731727" y="2832898"/>
              <a:ext cx="33746" cy="20038"/>
            </a:xfrm>
            <a:custGeom>
              <a:avLst/>
              <a:gdLst/>
              <a:ahLst/>
              <a:cxnLst/>
              <a:rect l="l" t="t" r="r" b="b"/>
              <a:pathLst>
                <a:path w="2834" h="1762" extrusionOk="0">
                  <a:moveTo>
                    <a:pt x="571" y="595"/>
                  </a:moveTo>
                  <a:lnTo>
                    <a:pt x="0" y="1119"/>
                  </a:lnTo>
                  <a:lnTo>
                    <a:pt x="1833" y="1762"/>
                  </a:lnTo>
                  <a:lnTo>
                    <a:pt x="2714" y="1476"/>
                  </a:lnTo>
                  <a:lnTo>
                    <a:pt x="2834" y="1071"/>
                  </a:lnTo>
                  <a:lnTo>
                    <a:pt x="18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grpSp>
          <p:nvGrpSpPr>
            <p:cNvPr id="9" name="Google Shape;2908;p82">
              <a:extLst>
                <a:ext uri="{FF2B5EF4-FFF2-40B4-BE49-F238E27FC236}">
                  <a16:creationId xmlns:a16="http://schemas.microsoft.com/office/drawing/2014/main" id="{19FCC57A-5E2B-B9CA-4EE8-112EF09B1823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600" name="Google Shape;2909;p82">
                <a:extLst>
                  <a:ext uri="{FF2B5EF4-FFF2-40B4-BE49-F238E27FC236}">
                    <a16:creationId xmlns:a16="http://schemas.microsoft.com/office/drawing/2014/main" id="{415354BD-8150-6C6B-932B-3B5215489DC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910;p82">
                <a:extLst>
                  <a:ext uri="{FF2B5EF4-FFF2-40B4-BE49-F238E27FC236}">
                    <a16:creationId xmlns:a16="http://schemas.microsoft.com/office/drawing/2014/main" id="{4F571BEE-83A6-D189-D39A-261CA5EFDA6C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0" name="Google Shape;2911;p82">
              <a:extLst>
                <a:ext uri="{FF2B5EF4-FFF2-40B4-BE49-F238E27FC236}">
                  <a16:creationId xmlns:a16="http://schemas.microsoft.com/office/drawing/2014/main" id="{10494509-0AC5-EFB7-61D0-7CD06EBBCFBD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598" name="Google Shape;2912;p82">
                <a:extLst>
                  <a:ext uri="{FF2B5EF4-FFF2-40B4-BE49-F238E27FC236}">
                    <a16:creationId xmlns:a16="http://schemas.microsoft.com/office/drawing/2014/main" id="{DAA23865-E5E3-060E-10EC-2B50DCBE5837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9" name="Google Shape;2913;p82">
                <a:extLst>
                  <a:ext uri="{FF2B5EF4-FFF2-40B4-BE49-F238E27FC236}">
                    <a16:creationId xmlns:a16="http://schemas.microsoft.com/office/drawing/2014/main" id="{75BD1CB5-618D-F26B-97E9-657B12EF2891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6" name="Google Shape;2917;p82">
              <a:extLst>
                <a:ext uri="{FF2B5EF4-FFF2-40B4-BE49-F238E27FC236}">
                  <a16:creationId xmlns:a16="http://schemas.microsoft.com/office/drawing/2014/main" id="{69FA2C88-B255-7768-F2C2-03621693CD89}"/>
                </a:ext>
              </a:extLst>
            </p:cNvPr>
            <p:cNvSpPr/>
            <p:nvPr/>
          </p:nvSpPr>
          <p:spPr>
            <a:xfrm>
              <a:off x="2654821" y="2414346"/>
              <a:ext cx="329885" cy="270324"/>
            </a:xfrm>
            <a:custGeom>
              <a:avLst/>
              <a:gdLst/>
              <a:ahLst/>
              <a:cxnLst/>
              <a:rect l="l" t="t" r="r" b="b"/>
              <a:pathLst>
                <a:path w="27704" h="23770" extrusionOk="0">
                  <a:moveTo>
                    <a:pt x="14864" y="15547"/>
                  </a:moveTo>
                  <a:lnTo>
                    <a:pt x="14836" y="15589"/>
                  </a:lnTo>
                  <a:lnTo>
                    <a:pt x="14836" y="15568"/>
                  </a:lnTo>
                  <a:lnTo>
                    <a:pt x="14864" y="15547"/>
                  </a:lnTo>
                  <a:close/>
                  <a:moveTo>
                    <a:pt x="19460" y="16760"/>
                  </a:moveTo>
                  <a:lnTo>
                    <a:pt x="19523" y="16823"/>
                  </a:lnTo>
                  <a:lnTo>
                    <a:pt x="19460" y="16844"/>
                  </a:lnTo>
                  <a:lnTo>
                    <a:pt x="19460" y="16760"/>
                  </a:lnTo>
                  <a:close/>
                  <a:moveTo>
                    <a:pt x="23686" y="18497"/>
                  </a:moveTo>
                  <a:lnTo>
                    <a:pt x="23624" y="18644"/>
                  </a:lnTo>
                  <a:lnTo>
                    <a:pt x="23561" y="18853"/>
                  </a:lnTo>
                  <a:lnTo>
                    <a:pt x="23582" y="19020"/>
                  </a:lnTo>
                  <a:lnTo>
                    <a:pt x="23477" y="19229"/>
                  </a:lnTo>
                  <a:lnTo>
                    <a:pt x="23477" y="19355"/>
                  </a:lnTo>
                  <a:lnTo>
                    <a:pt x="23519" y="19439"/>
                  </a:lnTo>
                  <a:lnTo>
                    <a:pt x="23393" y="19355"/>
                  </a:lnTo>
                  <a:lnTo>
                    <a:pt x="23393" y="19543"/>
                  </a:lnTo>
                  <a:lnTo>
                    <a:pt x="23393" y="19564"/>
                  </a:lnTo>
                  <a:cubicBezTo>
                    <a:pt x="23352" y="19648"/>
                    <a:pt x="23310" y="19753"/>
                    <a:pt x="23310" y="19836"/>
                  </a:cubicBezTo>
                  <a:lnTo>
                    <a:pt x="23310" y="19962"/>
                  </a:lnTo>
                  <a:lnTo>
                    <a:pt x="23289" y="19941"/>
                  </a:lnTo>
                  <a:lnTo>
                    <a:pt x="23289" y="19836"/>
                  </a:lnTo>
                  <a:lnTo>
                    <a:pt x="23258" y="19791"/>
                  </a:lnTo>
                  <a:lnTo>
                    <a:pt x="23268" y="19773"/>
                  </a:lnTo>
                  <a:lnTo>
                    <a:pt x="23268" y="19627"/>
                  </a:lnTo>
                  <a:lnTo>
                    <a:pt x="23331" y="19543"/>
                  </a:lnTo>
                  <a:lnTo>
                    <a:pt x="23352" y="19250"/>
                  </a:lnTo>
                  <a:lnTo>
                    <a:pt x="23435" y="19020"/>
                  </a:lnTo>
                  <a:lnTo>
                    <a:pt x="23435" y="18790"/>
                  </a:lnTo>
                  <a:lnTo>
                    <a:pt x="23414" y="18623"/>
                  </a:lnTo>
                  <a:lnTo>
                    <a:pt x="23352" y="18539"/>
                  </a:lnTo>
                  <a:lnTo>
                    <a:pt x="23352" y="18518"/>
                  </a:lnTo>
                  <a:lnTo>
                    <a:pt x="23414" y="18539"/>
                  </a:lnTo>
                  <a:lnTo>
                    <a:pt x="23456" y="18685"/>
                  </a:lnTo>
                  <a:lnTo>
                    <a:pt x="23519" y="18706"/>
                  </a:lnTo>
                  <a:lnTo>
                    <a:pt x="23561" y="18581"/>
                  </a:lnTo>
                  <a:lnTo>
                    <a:pt x="23686" y="18497"/>
                  </a:lnTo>
                  <a:close/>
                  <a:moveTo>
                    <a:pt x="23204" y="19889"/>
                  </a:moveTo>
                  <a:lnTo>
                    <a:pt x="23184" y="19941"/>
                  </a:lnTo>
                  <a:lnTo>
                    <a:pt x="23142" y="20297"/>
                  </a:lnTo>
                  <a:lnTo>
                    <a:pt x="23038" y="20464"/>
                  </a:lnTo>
                  <a:lnTo>
                    <a:pt x="23017" y="20631"/>
                  </a:lnTo>
                  <a:lnTo>
                    <a:pt x="23121" y="20694"/>
                  </a:lnTo>
                  <a:lnTo>
                    <a:pt x="23080" y="20778"/>
                  </a:lnTo>
                  <a:lnTo>
                    <a:pt x="23121" y="20841"/>
                  </a:lnTo>
                  <a:lnTo>
                    <a:pt x="22996" y="20841"/>
                  </a:lnTo>
                  <a:lnTo>
                    <a:pt x="22912" y="20924"/>
                  </a:lnTo>
                  <a:lnTo>
                    <a:pt x="22912" y="21050"/>
                  </a:lnTo>
                  <a:cubicBezTo>
                    <a:pt x="22891" y="21050"/>
                    <a:pt x="22870" y="21092"/>
                    <a:pt x="22870" y="21134"/>
                  </a:cubicBezTo>
                  <a:lnTo>
                    <a:pt x="22870" y="21154"/>
                  </a:lnTo>
                  <a:lnTo>
                    <a:pt x="22847" y="21178"/>
                  </a:lnTo>
                  <a:lnTo>
                    <a:pt x="22847" y="21178"/>
                  </a:lnTo>
                  <a:lnTo>
                    <a:pt x="22849" y="21154"/>
                  </a:lnTo>
                  <a:lnTo>
                    <a:pt x="22849" y="20945"/>
                  </a:lnTo>
                  <a:lnTo>
                    <a:pt x="22828" y="20882"/>
                  </a:lnTo>
                  <a:cubicBezTo>
                    <a:pt x="22828" y="20820"/>
                    <a:pt x="22849" y="20778"/>
                    <a:pt x="22849" y="20736"/>
                  </a:cubicBezTo>
                  <a:lnTo>
                    <a:pt x="22891" y="20778"/>
                  </a:lnTo>
                  <a:lnTo>
                    <a:pt x="22954" y="20778"/>
                  </a:lnTo>
                  <a:lnTo>
                    <a:pt x="22954" y="20610"/>
                  </a:lnTo>
                  <a:lnTo>
                    <a:pt x="23017" y="20569"/>
                  </a:lnTo>
                  <a:lnTo>
                    <a:pt x="22954" y="20485"/>
                  </a:lnTo>
                  <a:lnTo>
                    <a:pt x="22828" y="20464"/>
                  </a:lnTo>
                  <a:lnTo>
                    <a:pt x="22828" y="20380"/>
                  </a:lnTo>
                  <a:lnTo>
                    <a:pt x="22703" y="20150"/>
                  </a:lnTo>
                  <a:lnTo>
                    <a:pt x="22703" y="20108"/>
                  </a:lnTo>
                  <a:lnTo>
                    <a:pt x="22828" y="20255"/>
                  </a:lnTo>
                  <a:lnTo>
                    <a:pt x="22912" y="20380"/>
                  </a:lnTo>
                  <a:lnTo>
                    <a:pt x="22996" y="20401"/>
                  </a:lnTo>
                  <a:lnTo>
                    <a:pt x="23038" y="20359"/>
                  </a:lnTo>
                  <a:lnTo>
                    <a:pt x="23017" y="20276"/>
                  </a:lnTo>
                  <a:lnTo>
                    <a:pt x="23121" y="20255"/>
                  </a:lnTo>
                  <a:lnTo>
                    <a:pt x="23121" y="20171"/>
                  </a:lnTo>
                  <a:lnTo>
                    <a:pt x="23059" y="20108"/>
                  </a:lnTo>
                  <a:cubicBezTo>
                    <a:pt x="23101" y="20066"/>
                    <a:pt x="23121" y="19983"/>
                    <a:pt x="23142" y="19941"/>
                  </a:cubicBezTo>
                  <a:lnTo>
                    <a:pt x="23163" y="19962"/>
                  </a:lnTo>
                  <a:lnTo>
                    <a:pt x="23204" y="19889"/>
                  </a:lnTo>
                  <a:close/>
                  <a:moveTo>
                    <a:pt x="23519" y="19836"/>
                  </a:moveTo>
                  <a:lnTo>
                    <a:pt x="23540" y="19962"/>
                  </a:lnTo>
                  <a:lnTo>
                    <a:pt x="23582" y="19962"/>
                  </a:lnTo>
                  <a:lnTo>
                    <a:pt x="23582" y="20087"/>
                  </a:lnTo>
                  <a:lnTo>
                    <a:pt x="23665" y="20171"/>
                  </a:lnTo>
                  <a:lnTo>
                    <a:pt x="23728" y="20108"/>
                  </a:lnTo>
                  <a:lnTo>
                    <a:pt x="23770" y="20150"/>
                  </a:lnTo>
                  <a:lnTo>
                    <a:pt x="23875" y="20087"/>
                  </a:lnTo>
                  <a:lnTo>
                    <a:pt x="24021" y="20087"/>
                  </a:lnTo>
                  <a:lnTo>
                    <a:pt x="24021" y="20108"/>
                  </a:lnTo>
                  <a:lnTo>
                    <a:pt x="23854" y="20213"/>
                  </a:lnTo>
                  <a:lnTo>
                    <a:pt x="23812" y="20255"/>
                  </a:lnTo>
                  <a:lnTo>
                    <a:pt x="23812" y="20297"/>
                  </a:lnTo>
                  <a:lnTo>
                    <a:pt x="23875" y="20359"/>
                  </a:lnTo>
                  <a:lnTo>
                    <a:pt x="23854" y="20401"/>
                  </a:lnTo>
                  <a:lnTo>
                    <a:pt x="23770" y="20401"/>
                  </a:lnTo>
                  <a:lnTo>
                    <a:pt x="23770" y="20464"/>
                  </a:lnTo>
                  <a:lnTo>
                    <a:pt x="23854" y="20590"/>
                  </a:lnTo>
                  <a:lnTo>
                    <a:pt x="23854" y="20694"/>
                  </a:lnTo>
                  <a:lnTo>
                    <a:pt x="23812" y="20715"/>
                  </a:lnTo>
                  <a:lnTo>
                    <a:pt x="23728" y="20631"/>
                  </a:lnTo>
                  <a:lnTo>
                    <a:pt x="23665" y="20548"/>
                  </a:lnTo>
                  <a:lnTo>
                    <a:pt x="23645" y="20610"/>
                  </a:lnTo>
                  <a:lnTo>
                    <a:pt x="23665" y="20694"/>
                  </a:lnTo>
                  <a:lnTo>
                    <a:pt x="23624" y="20757"/>
                  </a:lnTo>
                  <a:lnTo>
                    <a:pt x="23624" y="20903"/>
                  </a:lnTo>
                  <a:lnTo>
                    <a:pt x="23645" y="20924"/>
                  </a:lnTo>
                  <a:cubicBezTo>
                    <a:pt x="23629" y="20919"/>
                    <a:pt x="23614" y="20916"/>
                    <a:pt x="23601" y="20916"/>
                  </a:cubicBezTo>
                  <a:cubicBezTo>
                    <a:pt x="23562" y="20916"/>
                    <a:pt x="23535" y="20940"/>
                    <a:pt x="23519" y="20987"/>
                  </a:cubicBezTo>
                  <a:cubicBezTo>
                    <a:pt x="23456" y="21071"/>
                    <a:pt x="23414" y="21154"/>
                    <a:pt x="23373" y="21259"/>
                  </a:cubicBezTo>
                  <a:lnTo>
                    <a:pt x="23268" y="21154"/>
                  </a:lnTo>
                  <a:lnTo>
                    <a:pt x="23121" y="21154"/>
                  </a:lnTo>
                  <a:lnTo>
                    <a:pt x="23121" y="21238"/>
                  </a:lnTo>
                  <a:lnTo>
                    <a:pt x="23163" y="21322"/>
                  </a:lnTo>
                  <a:lnTo>
                    <a:pt x="23142" y="21426"/>
                  </a:lnTo>
                  <a:lnTo>
                    <a:pt x="23247" y="21468"/>
                  </a:lnTo>
                  <a:lnTo>
                    <a:pt x="23205" y="21552"/>
                  </a:lnTo>
                  <a:lnTo>
                    <a:pt x="23121" y="21552"/>
                  </a:lnTo>
                  <a:lnTo>
                    <a:pt x="23101" y="21531"/>
                  </a:lnTo>
                  <a:lnTo>
                    <a:pt x="23038" y="21615"/>
                  </a:lnTo>
                  <a:lnTo>
                    <a:pt x="23038" y="21531"/>
                  </a:lnTo>
                  <a:lnTo>
                    <a:pt x="23101" y="21447"/>
                  </a:lnTo>
                  <a:lnTo>
                    <a:pt x="22996" y="21322"/>
                  </a:lnTo>
                  <a:cubicBezTo>
                    <a:pt x="22996" y="21259"/>
                    <a:pt x="22996" y="21196"/>
                    <a:pt x="23017" y="21134"/>
                  </a:cubicBezTo>
                  <a:lnTo>
                    <a:pt x="23163" y="21050"/>
                  </a:lnTo>
                  <a:lnTo>
                    <a:pt x="23205" y="20882"/>
                  </a:lnTo>
                  <a:lnTo>
                    <a:pt x="23268" y="20903"/>
                  </a:lnTo>
                  <a:lnTo>
                    <a:pt x="23331" y="20841"/>
                  </a:lnTo>
                  <a:lnTo>
                    <a:pt x="23331" y="20736"/>
                  </a:lnTo>
                  <a:lnTo>
                    <a:pt x="23352" y="20673"/>
                  </a:lnTo>
                  <a:lnTo>
                    <a:pt x="23352" y="20276"/>
                  </a:lnTo>
                  <a:lnTo>
                    <a:pt x="23373" y="20171"/>
                  </a:lnTo>
                  <a:lnTo>
                    <a:pt x="23435" y="20401"/>
                  </a:lnTo>
                  <a:lnTo>
                    <a:pt x="23414" y="20673"/>
                  </a:lnTo>
                  <a:lnTo>
                    <a:pt x="23456" y="20694"/>
                  </a:lnTo>
                  <a:lnTo>
                    <a:pt x="23540" y="20527"/>
                  </a:lnTo>
                  <a:lnTo>
                    <a:pt x="23519" y="20108"/>
                  </a:lnTo>
                  <a:lnTo>
                    <a:pt x="23435" y="20004"/>
                  </a:lnTo>
                  <a:cubicBezTo>
                    <a:pt x="23456" y="19983"/>
                    <a:pt x="23456" y="19941"/>
                    <a:pt x="23498" y="19899"/>
                  </a:cubicBezTo>
                  <a:cubicBezTo>
                    <a:pt x="23519" y="19878"/>
                    <a:pt x="23519" y="19857"/>
                    <a:pt x="23519" y="19836"/>
                  </a:cubicBezTo>
                  <a:close/>
                  <a:moveTo>
                    <a:pt x="22808" y="1"/>
                  </a:moveTo>
                  <a:lnTo>
                    <a:pt x="22598" y="105"/>
                  </a:lnTo>
                  <a:lnTo>
                    <a:pt x="22556" y="168"/>
                  </a:lnTo>
                  <a:lnTo>
                    <a:pt x="22389" y="168"/>
                  </a:lnTo>
                  <a:lnTo>
                    <a:pt x="22264" y="231"/>
                  </a:lnTo>
                  <a:lnTo>
                    <a:pt x="22033" y="440"/>
                  </a:lnTo>
                  <a:lnTo>
                    <a:pt x="21866" y="503"/>
                  </a:lnTo>
                  <a:lnTo>
                    <a:pt x="21615" y="503"/>
                  </a:lnTo>
                  <a:lnTo>
                    <a:pt x="21448" y="398"/>
                  </a:lnTo>
                  <a:lnTo>
                    <a:pt x="21406" y="335"/>
                  </a:lnTo>
                  <a:lnTo>
                    <a:pt x="21406" y="398"/>
                  </a:lnTo>
                  <a:lnTo>
                    <a:pt x="21322" y="398"/>
                  </a:lnTo>
                  <a:lnTo>
                    <a:pt x="21217" y="294"/>
                  </a:lnTo>
                  <a:lnTo>
                    <a:pt x="21113" y="335"/>
                  </a:lnTo>
                  <a:lnTo>
                    <a:pt x="21092" y="419"/>
                  </a:lnTo>
                  <a:lnTo>
                    <a:pt x="21029" y="419"/>
                  </a:lnTo>
                  <a:lnTo>
                    <a:pt x="21008" y="335"/>
                  </a:lnTo>
                  <a:lnTo>
                    <a:pt x="21029" y="273"/>
                  </a:lnTo>
                  <a:lnTo>
                    <a:pt x="21134" y="210"/>
                  </a:lnTo>
                  <a:lnTo>
                    <a:pt x="21092" y="168"/>
                  </a:lnTo>
                  <a:lnTo>
                    <a:pt x="20945" y="210"/>
                  </a:lnTo>
                  <a:lnTo>
                    <a:pt x="20736" y="315"/>
                  </a:lnTo>
                  <a:lnTo>
                    <a:pt x="20590" y="398"/>
                  </a:lnTo>
                  <a:lnTo>
                    <a:pt x="20527" y="524"/>
                  </a:lnTo>
                  <a:lnTo>
                    <a:pt x="20569" y="628"/>
                  </a:lnTo>
                  <a:lnTo>
                    <a:pt x="20694" y="649"/>
                  </a:lnTo>
                  <a:lnTo>
                    <a:pt x="20611" y="733"/>
                  </a:lnTo>
                  <a:lnTo>
                    <a:pt x="20255" y="733"/>
                  </a:lnTo>
                  <a:lnTo>
                    <a:pt x="20088" y="859"/>
                  </a:lnTo>
                  <a:lnTo>
                    <a:pt x="19983" y="1131"/>
                  </a:lnTo>
                  <a:lnTo>
                    <a:pt x="19941" y="1319"/>
                  </a:lnTo>
                  <a:lnTo>
                    <a:pt x="19878" y="1319"/>
                  </a:lnTo>
                  <a:lnTo>
                    <a:pt x="19857" y="1256"/>
                  </a:lnTo>
                  <a:lnTo>
                    <a:pt x="19878" y="1068"/>
                  </a:lnTo>
                  <a:lnTo>
                    <a:pt x="20025" y="817"/>
                  </a:lnTo>
                  <a:lnTo>
                    <a:pt x="20025" y="733"/>
                  </a:lnTo>
                  <a:lnTo>
                    <a:pt x="19983" y="733"/>
                  </a:lnTo>
                  <a:lnTo>
                    <a:pt x="19732" y="1047"/>
                  </a:lnTo>
                  <a:lnTo>
                    <a:pt x="19585" y="1047"/>
                  </a:lnTo>
                  <a:lnTo>
                    <a:pt x="19523" y="1026"/>
                  </a:lnTo>
                  <a:lnTo>
                    <a:pt x="19439" y="921"/>
                  </a:lnTo>
                  <a:lnTo>
                    <a:pt x="19313" y="900"/>
                  </a:lnTo>
                  <a:lnTo>
                    <a:pt x="19230" y="900"/>
                  </a:lnTo>
                  <a:lnTo>
                    <a:pt x="19230" y="942"/>
                  </a:lnTo>
                  <a:lnTo>
                    <a:pt x="19418" y="1026"/>
                  </a:lnTo>
                  <a:lnTo>
                    <a:pt x="19460" y="1110"/>
                  </a:lnTo>
                  <a:lnTo>
                    <a:pt x="19418" y="1131"/>
                  </a:lnTo>
                  <a:lnTo>
                    <a:pt x="19251" y="1068"/>
                  </a:lnTo>
                  <a:lnTo>
                    <a:pt x="19062" y="1047"/>
                  </a:lnTo>
                  <a:lnTo>
                    <a:pt x="18832" y="1151"/>
                  </a:lnTo>
                  <a:lnTo>
                    <a:pt x="18539" y="1423"/>
                  </a:lnTo>
                  <a:lnTo>
                    <a:pt x="18204" y="1570"/>
                  </a:lnTo>
                  <a:lnTo>
                    <a:pt x="17974" y="1758"/>
                  </a:lnTo>
                  <a:lnTo>
                    <a:pt x="17744" y="1967"/>
                  </a:lnTo>
                  <a:lnTo>
                    <a:pt x="17451" y="2219"/>
                  </a:lnTo>
                  <a:lnTo>
                    <a:pt x="17263" y="2302"/>
                  </a:lnTo>
                  <a:lnTo>
                    <a:pt x="17158" y="2323"/>
                  </a:lnTo>
                  <a:lnTo>
                    <a:pt x="17012" y="2428"/>
                  </a:lnTo>
                  <a:lnTo>
                    <a:pt x="16865" y="2428"/>
                  </a:lnTo>
                  <a:lnTo>
                    <a:pt x="16698" y="2574"/>
                  </a:lnTo>
                  <a:lnTo>
                    <a:pt x="16510" y="2574"/>
                  </a:lnTo>
                  <a:lnTo>
                    <a:pt x="16426" y="2491"/>
                  </a:lnTo>
                  <a:lnTo>
                    <a:pt x="16238" y="2470"/>
                  </a:lnTo>
                  <a:lnTo>
                    <a:pt x="16091" y="2365"/>
                  </a:lnTo>
                  <a:lnTo>
                    <a:pt x="15986" y="2302"/>
                  </a:lnTo>
                  <a:lnTo>
                    <a:pt x="15798" y="2219"/>
                  </a:lnTo>
                  <a:lnTo>
                    <a:pt x="15714" y="2260"/>
                  </a:lnTo>
                  <a:lnTo>
                    <a:pt x="15589" y="2386"/>
                  </a:lnTo>
                  <a:lnTo>
                    <a:pt x="15380" y="2595"/>
                  </a:lnTo>
                  <a:lnTo>
                    <a:pt x="15338" y="2721"/>
                  </a:lnTo>
                  <a:lnTo>
                    <a:pt x="15233" y="2825"/>
                  </a:lnTo>
                  <a:lnTo>
                    <a:pt x="15170" y="2951"/>
                  </a:lnTo>
                  <a:lnTo>
                    <a:pt x="15087" y="2951"/>
                  </a:lnTo>
                  <a:lnTo>
                    <a:pt x="15024" y="2909"/>
                  </a:lnTo>
                  <a:lnTo>
                    <a:pt x="14940" y="2951"/>
                  </a:lnTo>
                  <a:lnTo>
                    <a:pt x="15045" y="3202"/>
                  </a:lnTo>
                  <a:lnTo>
                    <a:pt x="15170" y="3683"/>
                  </a:lnTo>
                  <a:lnTo>
                    <a:pt x="15296" y="4081"/>
                  </a:lnTo>
                  <a:lnTo>
                    <a:pt x="15359" y="4416"/>
                  </a:lnTo>
                  <a:lnTo>
                    <a:pt x="15338" y="4729"/>
                  </a:lnTo>
                  <a:lnTo>
                    <a:pt x="15191" y="4980"/>
                  </a:lnTo>
                  <a:lnTo>
                    <a:pt x="15087" y="5127"/>
                  </a:lnTo>
                  <a:lnTo>
                    <a:pt x="15087" y="5190"/>
                  </a:lnTo>
                  <a:lnTo>
                    <a:pt x="15296" y="5441"/>
                  </a:lnTo>
                  <a:lnTo>
                    <a:pt x="15442" y="5504"/>
                  </a:lnTo>
                  <a:lnTo>
                    <a:pt x="15442" y="5357"/>
                  </a:lnTo>
                  <a:lnTo>
                    <a:pt x="15484" y="5420"/>
                  </a:lnTo>
                  <a:lnTo>
                    <a:pt x="15589" y="5357"/>
                  </a:lnTo>
                  <a:lnTo>
                    <a:pt x="15673" y="5357"/>
                  </a:lnTo>
                  <a:lnTo>
                    <a:pt x="15589" y="5441"/>
                  </a:lnTo>
                  <a:lnTo>
                    <a:pt x="15589" y="5525"/>
                  </a:lnTo>
                  <a:lnTo>
                    <a:pt x="15882" y="5755"/>
                  </a:lnTo>
                  <a:lnTo>
                    <a:pt x="15798" y="5817"/>
                  </a:lnTo>
                  <a:lnTo>
                    <a:pt x="15673" y="5776"/>
                  </a:lnTo>
                  <a:lnTo>
                    <a:pt x="15652" y="5859"/>
                  </a:lnTo>
                  <a:lnTo>
                    <a:pt x="15610" y="6152"/>
                  </a:lnTo>
                  <a:lnTo>
                    <a:pt x="15610" y="6278"/>
                  </a:lnTo>
                  <a:lnTo>
                    <a:pt x="15673" y="6341"/>
                  </a:lnTo>
                  <a:lnTo>
                    <a:pt x="15756" y="6257"/>
                  </a:lnTo>
                  <a:lnTo>
                    <a:pt x="15882" y="6236"/>
                  </a:lnTo>
                  <a:lnTo>
                    <a:pt x="15986" y="6278"/>
                  </a:lnTo>
                  <a:lnTo>
                    <a:pt x="16028" y="6361"/>
                  </a:lnTo>
                  <a:lnTo>
                    <a:pt x="16196" y="6299"/>
                  </a:lnTo>
                  <a:lnTo>
                    <a:pt x="16384" y="6361"/>
                  </a:lnTo>
                  <a:lnTo>
                    <a:pt x="16530" y="6445"/>
                  </a:lnTo>
                  <a:lnTo>
                    <a:pt x="16384" y="6508"/>
                  </a:lnTo>
                  <a:lnTo>
                    <a:pt x="16405" y="6654"/>
                  </a:lnTo>
                  <a:lnTo>
                    <a:pt x="16384" y="6759"/>
                  </a:lnTo>
                  <a:lnTo>
                    <a:pt x="16196" y="6780"/>
                  </a:lnTo>
                  <a:lnTo>
                    <a:pt x="16217" y="6696"/>
                  </a:lnTo>
                  <a:lnTo>
                    <a:pt x="16112" y="6613"/>
                  </a:lnTo>
                  <a:lnTo>
                    <a:pt x="16028" y="6675"/>
                  </a:lnTo>
                  <a:lnTo>
                    <a:pt x="15882" y="6654"/>
                  </a:lnTo>
                  <a:lnTo>
                    <a:pt x="15819" y="6592"/>
                  </a:lnTo>
                  <a:lnTo>
                    <a:pt x="15777" y="6445"/>
                  </a:lnTo>
                  <a:lnTo>
                    <a:pt x="15673" y="6403"/>
                  </a:lnTo>
                  <a:lnTo>
                    <a:pt x="15610" y="6403"/>
                  </a:lnTo>
                  <a:lnTo>
                    <a:pt x="15484" y="6299"/>
                  </a:lnTo>
                  <a:lnTo>
                    <a:pt x="15505" y="6131"/>
                  </a:lnTo>
                  <a:lnTo>
                    <a:pt x="15652" y="5776"/>
                  </a:lnTo>
                  <a:lnTo>
                    <a:pt x="15610" y="5671"/>
                  </a:lnTo>
                  <a:lnTo>
                    <a:pt x="15568" y="5671"/>
                  </a:lnTo>
                  <a:lnTo>
                    <a:pt x="15463" y="5776"/>
                  </a:lnTo>
                  <a:lnTo>
                    <a:pt x="15463" y="6131"/>
                  </a:lnTo>
                  <a:lnTo>
                    <a:pt x="15401" y="6341"/>
                  </a:lnTo>
                  <a:lnTo>
                    <a:pt x="15296" y="6445"/>
                  </a:lnTo>
                  <a:lnTo>
                    <a:pt x="15296" y="6508"/>
                  </a:lnTo>
                  <a:lnTo>
                    <a:pt x="15380" y="6382"/>
                  </a:lnTo>
                  <a:lnTo>
                    <a:pt x="15463" y="6382"/>
                  </a:lnTo>
                  <a:lnTo>
                    <a:pt x="15505" y="6445"/>
                  </a:lnTo>
                  <a:lnTo>
                    <a:pt x="15652" y="6445"/>
                  </a:lnTo>
                  <a:lnTo>
                    <a:pt x="15694" y="6571"/>
                  </a:lnTo>
                  <a:lnTo>
                    <a:pt x="15694" y="6780"/>
                  </a:lnTo>
                  <a:lnTo>
                    <a:pt x="15589" y="6905"/>
                  </a:lnTo>
                  <a:lnTo>
                    <a:pt x="15442" y="6968"/>
                  </a:lnTo>
                  <a:lnTo>
                    <a:pt x="15442" y="6968"/>
                  </a:lnTo>
                  <a:lnTo>
                    <a:pt x="15589" y="6780"/>
                  </a:lnTo>
                  <a:lnTo>
                    <a:pt x="15589" y="6696"/>
                  </a:lnTo>
                  <a:lnTo>
                    <a:pt x="15505" y="6675"/>
                  </a:lnTo>
                  <a:lnTo>
                    <a:pt x="15463" y="6613"/>
                  </a:lnTo>
                  <a:lnTo>
                    <a:pt x="15380" y="6675"/>
                  </a:lnTo>
                  <a:lnTo>
                    <a:pt x="15191" y="6801"/>
                  </a:lnTo>
                  <a:lnTo>
                    <a:pt x="15191" y="6905"/>
                  </a:lnTo>
                  <a:lnTo>
                    <a:pt x="15087" y="6926"/>
                  </a:lnTo>
                  <a:lnTo>
                    <a:pt x="14982" y="6989"/>
                  </a:lnTo>
                  <a:lnTo>
                    <a:pt x="14961" y="6885"/>
                  </a:lnTo>
                  <a:lnTo>
                    <a:pt x="14898" y="6864"/>
                  </a:lnTo>
                  <a:lnTo>
                    <a:pt x="14752" y="6864"/>
                  </a:lnTo>
                  <a:lnTo>
                    <a:pt x="14668" y="6822"/>
                  </a:lnTo>
                  <a:lnTo>
                    <a:pt x="14647" y="6696"/>
                  </a:lnTo>
                  <a:lnTo>
                    <a:pt x="14564" y="6675"/>
                  </a:lnTo>
                  <a:lnTo>
                    <a:pt x="14522" y="6696"/>
                  </a:lnTo>
                  <a:lnTo>
                    <a:pt x="14417" y="6696"/>
                  </a:lnTo>
                  <a:lnTo>
                    <a:pt x="14417" y="6613"/>
                  </a:lnTo>
                  <a:lnTo>
                    <a:pt x="14334" y="6571"/>
                  </a:lnTo>
                  <a:lnTo>
                    <a:pt x="14250" y="6613"/>
                  </a:lnTo>
                  <a:lnTo>
                    <a:pt x="14208" y="6613"/>
                  </a:lnTo>
                  <a:lnTo>
                    <a:pt x="14208" y="6487"/>
                  </a:lnTo>
                  <a:lnTo>
                    <a:pt x="14145" y="6403"/>
                  </a:lnTo>
                  <a:lnTo>
                    <a:pt x="14145" y="6341"/>
                  </a:lnTo>
                  <a:lnTo>
                    <a:pt x="14250" y="6299"/>
                  </a:lnTo>
                  <a:lnTo>
                    <a:pt x="14396" y="6131"/>
                  </a:lnTo>
                  <a:lnTo>
                    <a:pt x="14459" y="6131"/>
                  </a:lnTo>
                  <a:lnTo>
                    <a:pt x="14543" y="6048"/>
                  </a:lnTo>
                  <a:lnTo>
                    <a:pt x="14543" y="5964"/>
                  </a:lnTo>
                  <a:lnTo>
                    <a:pt x="14396" y="5817"/>
                  </a:lnTo>
                  <a:lnTo>
                    <a:pt x="14313" y="5755"/>
                  </a:lnTo>
                  <a:lnTo>
                    <a:pt x="14208" y="5755"/>
                  </a:lnTo>
                  <a:lnTo>
                    <a:pt x="14020" y="5859"/>
                  </a:lnTo>
                  <a:lnTo>
                    <a:pt x="13915" y="5859"/>
                  </a:lnTo>
                  <a:lnTo>
                    <a:pt x="13810" y="5776"/>
                  </a:lnTo>
                  <a:lnTo>
                    <a:pt x="13706" y="5776"/>
                  </a:lnTo>
                  <a:lnTo>
                    <a:pt x="13371" y="5922"/>
                  </a:lnTo>
                  <a:lnTo>
                    <a:pt x="13329" y="5964"/>
                  </a:lnTo>
                  <a:lnTo>
                    <a:pt x="13392" y="6027"/>
                  </a:lnTo>
                  <a:lnTo>
                    <a:pt x="13517" y="6131"/>
                  </a:lnTo>
                  <a:lnTo>
                    <a:pt x="13497" y="6152"/>
                  </a:lnTo>
                  <a:lnTo>
                    <a:pt x="13392" y="6131"/>
                  </a:lnTo>
                  <a:lnTo>
                    <a:pt x="13287" y="6131"/>
                  </a:lnTo>
                  <a:lnTo>
                    <a:pt x="13225" y="6069"/>
                  </a:lnTo>
                  <a:lnTo>
                    <a:pt x="13120" y="6048"/>
                  </a:lnTo>
                  <a:lnTo>
                    <a:pt x="12911" y="6027"/>
                  </a:lnTo>
                  <a:lnTo>
                    <a:pt x="12701" y="6048"/>
                  </a:lnTo>
                  <a:lnTo>
                    <a:pt x="12639" y="6089"/>
                  </a:lnTo>
                  <a:lnTo>
                    <a:pt x="12639" y="6152"/>
                  </a:lnTo>
                  <a:lnTo>
                    <a:pt x="12534" y="6152"/>
                  </a:lnTo>
                  <a:lnTo>
                    <a:pt x="12492" y="6131"/>
                  </a:lnTo>
                  <a:lnTo>
                    <a:pt x="12429" y="6131"/>
                  </a:lnTo>
                  <a:lnTo>
                    <a:pt x="12262" y="6236"/>
                  </a:lnTo>
                  <a:lnTo>
                    <a:pt x="12262" y="6278"/>
                  </a:lnTo>
                  <a:lnTo>
                    <a:pt x="12178" y="6299"/>
                  </a:lnTo>
                  <a:lnTo>
                    <a:pt x="12011" y="6382"/>
                  </a:lnTo>
                  <a:lnTo>
                    <a:pt x="11865" y="6466"/>
                  </a:lnTo>
                  <a:lnTo>
                    <a:pt x="11802" y="6466"/>
                  </a:lnTo>
                  <a:lnTo>
                    <a:pt x="11823" y="6403"/>
                  </a:lnTo>
                  <a:lnTo>
                    <a:pt x="11844" y="6341"/>
                  </a:lnTo>
                  <a:lnTo>
                    <a:pt x="11739" y="6382"/>
                  </a:lnTo>
                  <a:lnTo>
                    <a:pt x="11634" y="6508"/>
                  </a:lnTo>
                  <a:lnTo>
                    <a:pt x="11634" y="6571"/>
                  </a:lnTo>
                  <a:lnTo>
                    <a:pt x="11802" y="6759"/>
                  </a:lnTo>
                  <a:lnTo>
                    <a:pt x="11948" y="6989"/>
                  </a:lnTo>
                  <a:lnTo>
                    <a:pt x="12116" y="7031"/>
                  </a:lnTo>
                  <a:lnTo>
                    <a:pt x="12241" y="7198"/>
                  </a:lnTo>
                  <a:lnTo>
                    <a:pt x="12367" y="7282"/>
                  </a:lnTo>
                  <a:lnTo>
                    <a:pt x="12429" y="7408"/>
                  </a:lnTo>
                  <a:lnTo>
                    <a:pt x="12534" y="7429"/>
                  </a:lnTo>
                  <a:lnTo>
                    <a:pt x="12660" y="7512"/>
                  </a:lnTo>
                  <a:lnTo>
                    <a:pt x="12597" y="7533"/>
                  </a:lnTo>
                  <a:lnTo>
                    <a:pt x="12429" y="7533"/>
                  </a:lnTo>
                  <a:lnTo>
                    <a:pt x="12388" y="7429"/>
                  </a:lnTo>
                  <a:lnTo>
                    <a:pt x="12262" y="7324"/>
                  </a:lnTo>
                  <a:lnTo>
                    <a:pt x="12178" y="7282"/>
                  </a:lnTo>
                  <a:lnTo>
                    <a:pt x="12137" y="7282"/>
                  </a:lnTo>
                  <a:lnTo>
                    <a:pt x="12011" y="7408"/>
                  </a:lnTo>
                  <a:lnTo>
                    <a:pt x="11885" y="7408"/>
                  </a:lnTo>
                  <a:lnTo>
                    <a:pt x="11802" y="7303"/>
                  </a:lnTo>
                  <a:lnTo>
                    <a:pt x="11906" y="7198"/>
                  </a:lnTo>
                  <a:lnTo>
                    <a:pt x="11906" y="7136"/>
                  </a:lnTo>
                  <a:lnTo>
                    <a:pt x="11823" y="7136"/>
                  </a:lnTo>
                  <a:lnTo>
                    <a:pt x="11739" y="7282"/>
                  </a:lnTo>
                  <a:lnTo>
                    <a:pt x="11781" y="7512"/>
                  </a:lnTo>
                  <a:lnTo>
                    <a:pt x="11802" y="7554"/>
                  </a:lnTo>
                  <a:lnTo>
                    <a:pt x="11802" y="7638"/>
                  </a:lnTo>
                  <a:lnTo>
                    <a:pt x="11676" y="7742"/>
                  </a:lnTo>
                  <a:lnTo>
                    <a:pt x="11593" y="7910"/>
                  </a:lnTo>
                  <a:lnTo>
                    <a:pt x="11572" y="8056"/>
                  </a:lnTo>
                  <a:lnTo>
                    <a:pt x="11593" y="8224"/>
                  </a:lnTo>
                  <a:lnTo>
                    <a:pt x="11802" y="8454"/>
                  </a:lnTo>
                  <a:lnTo>
                    <a:pt x="11990" y="8538"/>
                  </a:lnTo>
                  <a:lnTo>
                    <a:pt x="12116" y="8663"/>
                  </a:lnTo>
                  <a:lnTo>
                    <a:pt x="12199" y="8663"/>
                  </a:lnTo>
                  <a:lnTo>
                    <a:pt x="12346" y="8558"/>
                  </a:lnTo>
                  <a:lnTo>
                    <a:pt x="12492" y="8496"/>
                  </a:lnTo>
                  <a:lnTo>
                    <a:pt x="12639" y="8579"/>
                  </a:lnTo>
                  <a:lnTo>
                    <a:pt x="12890" y="8600"/>
                  </a:lnTo>
                  <a:lnTo>
                    <a:pt x="12994" y="8684"/>
                  </a:lnTo>
                  <a:lnTo>
                    <a:pt x="13015" y="8810"/>
                  </a:lnTo>
                  <a:lnTo>
                    <a:pt x="13078" y="8851"/>
                  </a:lnTo>
                  <a:lnTo>
                    <a:pt x="13141" y="8789"/>
                  </a:lnTo>
                  <a:lnTo>
                    <a:pt x="13141" y="8642"/>
                  </a:lnTo>
                  <a:lnTo>
                    <a:pt x="13162" y="8579"/>
                  </a:lnTo>
                  <a:lnTo>
                    <a:pt x="13266" y="8642"/>
                  </a:lnTo>
                  <a:lnTo>
                    <a:pt x="13266" y="8705"/>
                  </a:lnTo>
                  <a:lnTo>
                    <a:pt x="13162" y="8851"/>
                  </a:lnTo>
                  <a:lnTo>
                    <a:pt x="13162" y="8956"/>
                  </a:lnTo>
                  <a:lnTo>
                    <a:pt x="13204" y="8956"/>
                  </a:lnTo>
                  <a:lnTo>
                    <a:pt x="13371" y="8810"/>
                  </a:lnTo>
                  <a:lnTo>
                    <a:pt x="13413" y="8747"/>
                  </a:lnTo>
                  <a:lnTo>
                    <a:pt x="13601" y="8684"/>
                  </a:lnTo>
                  <a:lnTo>
                    <a:pt x="13831" y="8538"/>
                  </a:lnTo>
                  <a:lnTo>
                    <a:pt x="13999" y="8496"/>
                  </a:lnTo>
                  <a:lnTo>
                    <a:pt x="14082" y="8391"/>
                  </a:lnTo>
                  <a:lnTo>
                    <a:pt x="14124" y="8391"/>
                  </a:lnTo>
                  <a:lnTo>
                    <a:pt x="14145" y="8475"/>
                  </a:lnTo>
                  <a:lnTo>
                    <a:pt x="14208" y="8496"/>
                  </a:lnTo>
                  <a:lnTo>
                    <a:pt x="14396" y="8370"/>
                  </a:lnTo>
                  <a:lnTo>
                    <a:pt x="14543" y="8370"/>
                  </a:lnTo>
                  <a:lnTo>
                    <a:pt x="14606" y="8328"/>
                  </a:lnTo>
                  <a:lnTo>
                    <a:pt x="14543" y="8391"/>
                  </a:lnTo>
                  <a:lnTo>
                    <a:pt x="14417" y="8475"/>
                  </a:lnTo>
                  <a:lnTo>
                    <a:pt x="14417" y="8538"/>
                  </a:lnTo>
                  <a:lnTo>
                    <a:pt x="14459" y="8558"/>
                  </a:lnTo>
                  <a:lnTo>
                    <a:pt x="14354" y="8747"/>
                  </a:lnTo>
                  <a:lnTo>
                    <a:pt x="14208" y="8768"/>
                  </a:lnTo>
                  <a:lnTo>
                    <a:pt x="14145" y="8705"/>
                  </a:lnTo>
                  <a:lnTo>
                    <a:pt x="14082" y="8705"/>
                  </a:lnTo>
                  <a:lnTo>
                    <a:pt x="13915" y="8851"/>
                  </a:lnTo>
                  <a:lnTo>
                    <a:pt x="13915" y="8872"/>
                  </a:lnTo>
                  <a:lnTo>
                    <a:pt x="14041" y="8893"/>
                  </a:lnTo>
                  <a:lnTo>
                    <a:pt x="14124" y="8977"/>
                  </a:lnTo>
                  <a:lnTo>
                    <a:pt x="14124" y="9123"/>
                  </a:lnTo>
                  <a:lnTo>
                    <a:pt x="13936" y="9333"/>
                  </a:lnTo>
                  <a:lnTo>
                    <a:pt x="13915" y="9479"/>
                  </a:lnTo>
                  <a:lnTo>
                    <a:pt x="13873" y="9542"/>
                  </a:lnTo>
                  <a:lnTo>
                    <a:pt x="13831" y="9626"/>
                  </a:lnTo>
                  <a:lnTo>
                    <a:pt x="13873" y="9688"/>
                  </a:lnTo>
                  <a:lnTo>
                    <a:pt x="13894" y="9751"/>
                  </a:lnTo>
                  <a:lnTo>
                    <a:pt x="13873" y="9856"/>
                  </a:lnTo>
                  <a:lnTo>
                    <a:pt x="13748" y="10002"/>
                  </a:lnTo>
                  <a:lnTo>
                    <a:pt x="13643" y="10065"/>
                  </a:lnTo>
                  <a:lnTo>
                    <a:pt x="13538" y="10065"/>
                  </a:lnTo>
                  <a:lnTo>
                    <a:pt x="13476" y="10128"/>
                  </a:lnTo>
                  <a:lnTo>
                    <a:pt x="13371" y="10232"/>
                  </a:lnTo>
                  <a:lnTo>
                    <a:pt x="13287" y="10253"/>
                  </a:lnTo>
                  <a:lnTo>
                    <a:pt x="13162" y="10232"/>
                  </a:lnTo>
                  <a:lnTo>
                    <a:pt x="12994" y="10128"/>
                  </a:lnTo>
                  <a:lnTo>
                    <a:pt x="12953" y="10149"/>
                  </a:lnTo>
                  <a:lnTo>
                    <a:pt x="12890" y="10107"/>
                  </a:lnTo>
                  <a:lnTo>
                    <a:pt x="12806" y="10002"/>
                  </a:lnTo>
                  <a:lnTo>
                    <a:pt x="12785" y="10023"/>
                  </a:lnTo>
                  <a:lnTo>
                    <a:pt x="12681" y="10170"/>
                  </a:lnTo>
                  <a:lnTo>
                    <a:pt x="12555" y="10253"/>
                  </a:lnTo>
                  <a:lnTo>
                    <a:pt x="12471" y="10358"/>
                  </a:lnTo>
                  <a:lnTo>
                    <a:pt x="12241" y="10442"/>
                  </a:lnTo>
                  <a:lnTo>
                    <a:pt x="12157" y="10483"/>
                  </a:lnTo>
                  <a:lnTo>
                    <a:pt x="12053" y="10483"/>
                  </a:lnTo>
                  <a:lnTo>
                    <a:pt x="11948" y="10462"/>
                  </a:lnTo>
                  <a:lnTo>
                    <a:pt x="11760" y="10462"/>
                  </a:lnTo>
                  <a:lnTo>
                    <a:pt x="11634" y="10567"/>
                  </a:lnTo>
                  <a:lnTo>
                    <a:pt x="11509" y="10567"/>
                  </a:lnTo>
                  <a:lnTo>
                    <a:pt x="11425" y="10630"/>
                  </a:lnTo>
                  <a:lnTo>
                    <a:pt x="11425" y="10755"/>
                  </a:lnTo>
                  <a:lnTo>
                    <a:pt x="11341" y="10965"/>
                  </a:lnTo>
                  <a:lnTo>
                    <a:pt x="11279" y="11048"/>
                  </a:lnTo>
                  <a:lnTo>
                    <a:pt x="11279" y="10965"/>
                  </a:lnTo>
                  <a:lnTo>
                    <a:pt x="11132" y="10839"/>
                  </a:lnTo>
                  <a:lnTo>
                    <a:pt x="10986" y="10839"/>
                  </a:lnTo>
                  <a:lnTo>
                    <a:pt x="10902" y="10860"/>
                  </a:lnTo>
                  <a:lnTo>
                    <a:pt x="10923" y="10944"/>
                  </a:lnTo>
                  <a:lnTo>
                    <a:pt x="11007" y="10986"/>
                  </a:lnTo>
                  <a:lnTo>
                    <a:pt x="10965" y="11090"/>
                  </a:lnTo>
                  <a:lnTo>
                    <a:pt x="10902" y="11090"/>
                  </a:lnTo>
                  <a:lnTo>
                    <a:pt x="10860" y="10986"/>
                  </a:lnTo>
                  <a:lnTo>
                    <a:pt x="10756" y="10881"/>
                  </a:lnTo>
                  <a:lnTo>
                    <a:pt x="10693" y="10881"/>
                  </a:lnTo>
                  <a:lnTo>
                    <a:pt x="10546" y="11048"/>
                  </a:lnTo>
                  <a:lnTo>
                    <a:pt x="10484" y="11174"/>
                  </a:lnTo>
                  <a:lnTo>
                    <a:pt x="10400" y="11195"/>
                  </a:lnTo>
                  <a:lnTo>
                    <a:pt x="10337" y="11195"/>
                  </a:lnTo>
                  <a:lnTo>
                    <a:pt x="10065" y="11425"/>
                  </a:lnTo>
                  <a:lnTo>
                    <a:pt x="10023" y="11613"/>
                  </a:lnTo>
                  <a:lnTo>
                    <a:pt x="9960" y="11634"/>
                  </a:lnTo>
                  <a:lnTo>
                    <a:pt x="9835" y="11676"/>
                  </a:lnTo>
                  <a:lnTo>
                    <a:pt x="9730" y="11613"/>
                  </a:lnTo>
                  <a:lnTo>
                    <a:pt x="9709" y="11634"/>
                  </a:lnTo>
                  <a:lnTo>
                    <a:pt x="9814" y="11781"/>
                  </a:lnTo>
                  <a:lnTo>
                    <a:pt x="9772" y="11843"/>
                  </a:lnTo>
                  <a:lnTo>
                    <a:pt x="9709" y="11843"/>
                  </a:lnTo>
                  <a:lnTo>
                    <a:pt x="9647" y="11739"/>
                  </a:lnTo>
                  <a:lnTo>
                    <a:pt x="9605" y="11739"/>
                  </a:lnTo>
                  <a:lnTo>
                    <a:pt x="9542" y="11843"/>
                  </a:lnTo>
                  <a:lnTo>
                    <a:pt x="9416" y="12011"/>
                  </a:lnTo>
                  <a:lnTo>
                    <a:pt x="9416" y="12095"/>
                  </a:lnTo>
                  <a:lnTo>
                    <a:pt x="9521" y="12241"/>
                  </a:lnTo>
                  <a:lnTo>
                    <a:pt x="9542" y="12367"/>
                  </a:lnTo>
                  <a:lnTo>
                    <a:pt x="9521" y="12471"/>
                  </a:lnTo>
                  <a:lnTo>
                    <a:pt x="9458" y="12576"/>
                  </a:lnTo>
                  <a:lnTo>
                    <a:pt x="9500" y="12680"/>
                  </a:lnTo>
                  <a:lnTo>
                    <a:pt x="9563" y="12659"/>
                  </a:lnTo>
                  <a:lnTo>
                    <a:pt x="9647" y="12576"/>
                  </a:lnTo>
                  <a:lnTo>
                    <a:pt x="9668" y="12639"/>
                  </a:lnTo>
                  <a:lnTo>
                    <a:pt x="9709" y="12785"/>
                  </a:lnTo>
                  <a:lnTo>
                    <a:pt x="9647" y="12827"/>
                  </a:lnTo>
                  <a:lnTo>
                    <a:pt x="9605" y="12869"/>
                  </a:lnTo>
                  <a:lnTo>
                    <a:pt x="9626" y="12931"/>
                  </a:lnTo>
                  <a:lnTo>
                    <a:pt x="9709" y="12931"/>
                  </a:lnTo>
                  <a:lnTo>
                    <a:pt x="9751" y="12869"/>
                  </a:lnTo>
                  <a:lnTo>
                    <a:pt x="9835" y="12869"/>
                  </a:lnTo>
                  <a:lnTo>
                    <a:pt x="9856" y="12931"/>
                  </a:lnTo>
                  <a:lnTo>
                    <a:pt x="9856" y="12973"/>
                  </a:lnTo>
                  <a:lnTo>
                    <a:pt x="9981" y="12994"/>
                  </a:lnTo>
                  <a:lnTo>
                    <a:pt x="10086" y="13057"/>
                  </a:lnTo>
                  <a:lnTo>
                    <a:pt x="10232" y="13057"/>
                  </a:lnTo>
                  <a:lnTo>
                    <a:pt x="10337" y="12973"/>
                  </a:lnTo>
                  <a:lnTo>
                    <a:pt x="10379" y="12764"/>
                  </a:lnTo>
                  <a:lnTo>
                    <a:pt x="10463" y="12680"/>
                  </a:lnTo>
                  <a:lnTo>
                    <a:pt x="10672" y="12680"/>
                  </a:lnTo>
                  <a:lnTo>
                    <a:pt x="10756" y="12639"/>
                  </a:lnTo>
                  <a:lnTo>
                    <a:pt x="10651" y="12764"/>
                  </a:lnTo>
                  <a:lnTo>
                    <a:pt x="10546" y="12764"/>
                  </a:lnTo>
                  <a:lnTo>
                    <a:pt x="10358" y="12952"/>
                  </a:lnTo>
                  <a:lnTo>
                    <a:pt x="10337" y="13057"/>
                  </a:lnTo>
                  <a:lnTo>
                    <a:pt x="10253" y="13141"/>
                  </a:lnTo>
                  <a:lnTo>
                    <a:pt x="10358" y="13266"/>
                  </a:lnTo>
                  <a:lnTo>
                    <a:pt x="10358" y="13350"/>
                  </a:lnTo>
                  <a:lnTo>
                    <a:pt x="10191" y="13392"/>
                  </a:lnTo>
                  <a:lnTo>
                    <a:pt x="10149" y="13350"/>
                  </a:lnTo>
                  <a:lnTo>
                    <a:pt x="10149" y="13266"/>
                  </a:lnTo>
                  <a:lnTo>
                    <a:pt x="10086" y="13203"/>
                  </a:lnTo>
                  <a:lnTo>
                    <a:pt x="9981" y="13203"/>
                  </a:lnTo>
                  <a:lnTo>
                    <a:pt x="9940" y="13099"/>
                  </a:lnTo>
                  <a:lnTo>
                    <a:pt x="9772" y="13078"/>
                  </a:lnTo>
                  <a:lnTo>
                    <a:pt x="9730" y="12994"/>
                  </a:lnTo>
                  <a:lnTo>
                    <a:pt x="9647" y="13078"/>
                  </a:lnTo>
                  <a:lnTo>
                    <a:pt x="9542" y="13099"/>
                  </a:lnTo>
                  <a:lnTo>
                    <a:pt x="9521" y="13203"/>
                  </a:lnTo>
                  <a:lnTo>
                    <a:pt x="9437" y="13266"/>
                  </a:lnTo>
                  <a:lnTo>
                    <a:pt x="9312" y="13245"/>
                  </a:lnTo>
                  <a:lnTo>
                    <a:pt x="9291" y="13308"/>
                  </a:lnTo>
                  <a:lnTo>
                    <a:pt x="9333" y="13413"/>
                  </a:lnTo>
                  <a:lnTo>
                    <a:pt x="9396" y="13413"/>
                  </a:lnTo>
                  <a:lnTo>
                    <a:pt x="9312" y="13496"/>
                  </a:lnTo>
                  <a:lnTo>
                    <a:pt x="9291" y="13664"/>
                  </a:lnTo>
                  <a:lnTo>
                    <a:pt x="9312" y="13768"/>
                  </a:lnTo>
                  <a:lnTo>
                    <a:pt x="9396" y="13768"/>
                  </a:lnTo>
                  <a:lnTo>
                    <a:pt x="9396" y="13936"/>
                  </a:lnTo>
                  <a:lnTo>
                    <a:pt x="9416" y="13999"/>
                  </a:lnTo>
                  <a:lnTo>
                    <a:pt x="9416" y="14082"/>
                  </a:lnTo>
                  <a:lnTo>
                    <a:pt x="9521" y="14187"/>
                  </a:lnTo>
                  <a:lnTo>
                    <a:pt x="9521" y="14229"/>
                  </a:lnTo>
                  <a:lnTo>
                    <a:pt x="9396" y="14250"/>
                  </a:lnTo>
                  <a:lnTo>
                    <a:pt x="9354" y="14312"/>
                  </a:lnTo>
                  <a:lnTo>
                    <a:pt x="9730" y="14501"/>
                  </a:lnTo>
                  <a:lnTo>
                    <a:pt x="9877" y="14501"/>
                  </a:lnTo>
                  <a:lnTo>
                    <a:pt x="10065" y="14417"/>
                  </a:lnTo>
                  <a:lnTo>
                    <a:pt x="10170" y="14396"/>
                  </a:lnTo>
                  <a:lnTo>
                    <a:pt x="10232" y="14438"/>
                  </a:lnTo>
                  <a:lnTo>
                    <a:pt x="10295" y="14438"/>
                  </a:lnTo>
                  <a:lnTo>
                    <a:pt x="10463" y="14229"/>
                  </a:lnTo>
                  <a:lnTo>
                    <a:pt x="10463" y="14124"/>
                  </a:lnTo>
                  <a:lnTo>
                    <a:pt x="10400" y="14040"/>
                  </a:lnTo>
                  <a:lnTo>
                    <a:pt x="10400" y="13999"/>
                  </a:lnTo>
                  <a:lnTo>
                    <a:pt x="10567" y="13915"/>
                  </a:lnTo>
                  <a:lnTo>
                    <a:pt x="10714" y="13789"/>
                  </a:lnTo>
                  <a:lnTo>
                    <a:pt x="10986" y="13622"/>
                  </a:lnTo>
                  <a:lnTo>
                    <a:pt x="11090" y="13664"/>
                  </a:lnTo>
                  <a:lnTo>
                    <a:pt x="10986" y="13664"/>
                  </a:lnTo>
                  <a:lnTo>
                    <a:pt x="10756" y="13894"/>
                  </a:lnTo>
                  <a:lnTo>
                    <a:pt x="10588" y="13978"/>
                  </a:lnTo>
                  <a:lnTo>
                    <a:pt x="10588" y="14019"/>
                  </a:lnTo>
                  <a:lnTo>
                    <a:pt x="10693" y="14103"/>
                  </a:lnTo>
                  <a:lnTo>
                    <a:pt x="10693" y="14187"/>
                  </a:lnTo>
                  <a:lnTo>
                    <a:pt x="10588" y="14333"/>
                  </a:lnTo>
                  <a:lnTo>
                    <a:pt x="10463" y="14417"/>
                  </a:lnTo>
                  <a:lnTo>
                    <a:pt x="10442" y="14543"/>
                  </a:lnTo>
                  <a:lnTo>
                    <a:pt x="10463" y="14710"/>
                  </a:lnTo>
                  <a:lnTo>
                    <a:pt x="10442" y="14815"/>
                  </a:lnTo>
                  <a:lnTo>
                    <a:pt x="10442" y="14856"/>
                  </a:lnTo>
                  <a:lnTo>
                    <a:pt x="10442" y="14961"/>
                  </a:lnTo>
                  <a:lnTo>
                    <a:pt x="10463" y="15087"/>
                  </a:lnTo>
                  <a:lnTo>
                    <a:pt x="10295" y="15149"/>
                  </a:lnTo>
                  <a:lnTo>
                    <a:pt x="10232" y="15191"/>
                  </a:lnTo>
                  <a:lnTo>
                    <a:pt x="10191" y="15275"/>
                  </a:lnTo>
                  <a:lnTo>
                    <a:pt x="10044" y="15442"/>
                  </a:lnTo>
                  <a:lnTo>
                    <a:pt x="10002" y="15463"/>
                  </a:lnTo>
                  <a:lnTo>
                    <a:pt x="10044" y="15568"/>
                  </a:lnTo>
                  <a:lnTo>
                    <a:pt x="10044" y="15672"/>
                  </a:lnTo>
                  <a:lnTo>
                    <a:pt x="10107" y="15693"/>
                  </a:lnTo>
                  <a:lnTo>
                    <a:pt x="10212" y="15672"/>
                  </a:lnTo>
                  <a:lnTo>
                    <a:pt x="10274" y="15672"/>
                  </a:lnTo>
                  <a:lnTo>
                    <a:pt x="10316" y="15714"/>
                  </a:lnTo>
                  <a:lnTo>
                    <a:pt x="10253" y="15798"/>
                  </a:lnTo>
                  <a:lnTo>
                    <a:pt x="10128" y="15798"/>
                  </a:lnTo>
                  <a:lnTo>
                    <a:pt x="10065" y="15840"/>
                  </a:lnTo>
                  <a:lnTo>
                    <a:pt x="10086" y="15903"/>
                  </a:lnTo>
                  <a:lnTo>
                    <a:pt x="10065" y="15944"/>
                  </a:lnTo>
                  <a:lnTo>
                    <a:pt x="10086" y="16028"/>
                  </a:lnTo>
                  <a:lnTo>
                    <a:pt x="10023" y="16091"/>
                  </a:lnTo>
                  <a:lnTo>
                    <a:pt x="9940" y="16112"/>
                  </a:lnTo>
                  <a:lnTo>
                    <a:pt x="9835" y="16154"/>
                  </a:lnTo>
                  <a:lnTo>
                    <a:pt x="9751" y="16133"/>
                  </a:lnTo>
                  <a:lnTo>
                    <a:pt x="9709" y="16154"/>
                  </a:lnTo>
                  <a:lnTo>
                    <a:pt x="9772" y="16216"/>
                  </a:lnTo>
                  <a:lnTo>
                    <a:pt x="9877" y="16237"/>
                  </a:lnTo>
                  <a:lnTo>
                    <a:pt x="9960" y="16300"/>
                  </a:lnTo>
                  <a:lnTo>
                    <a:pt x="10086" y="16154"/>
                  </a:lnTo>
                  <a:lnTo>
                    <a:pt x="10337" y="16007"/>
                  </a:lnTo>
                  <a:lnTo>
                    <a:pt x="10379" y="16007"/>
                  </a:lnTo>
                  <a:lnTo>
                    <a:pt x="10463" y="16028"/>
                  </a:lnTo>
                  <a:lnTo>
                    <a:pt x="10546" y="15944"/>
                  </a:lnTo>
                  <a:lnTo>
                    <a:pt x="10714" y="15882"/>
                  </a:lnTo>
                  <a:lnTo>
                    <a:pt x="10693" y="15944"/>
                  </a:lnTo>
                  <a:lnTo>
                    <a:pt x="10630" y="16007"/>
                  </a:lnTo>
                  <a:lnTo>
                    <a:pt x="10630" y="16049"/>
                  </a:lnTo>
                  <a:lnTo>
                    <a:pt x="10693" y="16091"/>
                  </a:lnTo>
                  <a:lnTo>
                    <a:pt x="10714" y="16196"/>
                  </a:lnTo>
                  <a:lnTo>
                    <a:pt x="10693" y="16237"/>
                  </a:lnTo>
                  <a:lnTo>
                    <a:pt x="10776" y="16300"/>
                  </a:lnTo>
                  <a:lnTo>
                    <a:pt x="10881" y="16216"/>
                  </a:lnTo>
                  <a:lnTo>
                    <a:pt x="10944" y="16133"/>
                  </a:lnTo>
                  <a:lnTo>
                    <a:pt x="10986" y="16196"/>
                  </a:lnTo>
                  <a:lnTo>
                    <a:pt x="10965" y="16237"/>
                  </a:lnTo>
                  <a:lnTo>
                    <a:pt x="11049" y="16363"/>
                  </a:lnTo>
                  <a:lnTo>
                    <a:pt x="11069" y="16551"/>
                  </a:lnTo>
                  <a:lnTo>
                    <a:pt x="11049" y="16656"/>
                  </a:lnTo>
                  <a:lnTo>
                    <a:pt x="11090" y="16823"/>
                  </a:lnTo>
                  <a:lnTo>
                    <a:pt x="11153" y="16823"/>
                  </a:lnTo>
                  <a:lnTo>
                    <a:pt x="11195" y="16677"/>
                  </a:lnTo>
                  <a:lnTo>
                    <a:pt x="11195" y="16572"/>
                  </a:lnTo>
                  <a:lnTo>
                    <a:pt x="11300" y="16426"/>
                  </a:lnTo>
                  <a:lnTo>
                    <a:pt x="11321" y="16321"/>
                  </a:lnTo>
                  <a:lnTo>
                    <a:pt x="11467" y="16216"/>
                  </a:lnTo>
                  <a:lnTo>
                    <a:pt x="11488" y="16216"/>
                  </a:lnTo>
                  <a:lnTo>
                    <a:pt x="11593" y="16133"/>
                  </a:lnTo>
                  <a:lnTo>
                    <a:pt x="11739" y="16133"/>
                  </a:lnTo>
                  <a:lnTo>
                    <a:pt x="11593" y="16216"/>
                  </a:lnTo>
                  <a:lnTo>
                    <a:pt x="11425" y="16405"/>
                  </a:lnTo>
                  <a:lnTo>
                    <a:pt x="11425" y="16447"/>
                  </a:lnTo>
                  <a:lnTo>
                    <a:pt x="11572" y="16614"/>
                  </a:lnTo>
                  <a:lnTo>
                    <a:pt x="11634" y="16635"/>
                  </a:lnTo>
                  <a:lnTo>
                    <a:pt x="11802" y="16551"/>
                  </a:lnTo>
                  <a:lnTo>
                    <a:pt x="12032" y="16530"/>
                  </a:lnTo>
                  <a:lnTo>
                    <a:pt x="12137" y="16447"/>
                  </a:lnTo>
                  <a:lnTo>
                    <a:pt x="12220" y="16447"/>
                  </a:lnTo>
                  <a:lnTo>
                    <a:pt x="12429" y="16342"/>
                  </a:lnTo>
                  <a:lnTo>
                    <a:pt x="12513" y="16342"/>
                  </a:lnTo>
                  <a:lnTo>
                    <a:pt x="12429" y="16363"/>
                  </a:lnTo>
                  <a:lnTo>
                    <a:pt x="12304" y="16530"/>
                  </a:lnTo>
                  <a:lnTo>
                    <a:pt x="12304" y="16572"/>
                  </a:lnTo>
                  <a:lnTo>
                    <a:pt x="12220" y="16656"/>
                  </a:lnTo>
                  <a:lnTo>
                    <a:pt x="11906" y="16844"/>
                  </a:lnTo>
                  <a:lnTo>
                    <a:pt x="11781" y="16970"/>
                  </a:lnTo>
                  <a:lnTo>
                    <a:pt x="11676" y="17158"/>
                  </a:lnTo>
                  <a:lnTo>
                    <a:pt x="11634" y="17263"/>
                  </a:lnTo>
                  <a:lnTo>
                    <a:pt x="11697" y="17367"/>
                  </a:lnTo>
                  <a:lnTo>
                    <a:pt x="11802" y="17451"/>
                  </a:lnTo>
                  <a:lnTo>
                    <a:pt x="11613" y="17409"/>
                  </a:lnTo>
                  <a:lnTo>
                    <a:pt x="11530" y="17451"/>
                  </a:lnTo>
                  <a:lnTo>
                    <a:pt x="11425" y="17577"/>
                  </a:lnTo>
                  <a:lnTo>
                    <a:pt x="11383" y="17702"/>
                  </a:lnTo>
                  <a:lnTo>
                    <a:pt x="11216" y="17869"/>
                  </a:lnTo>
                  <a:lnTo>
                    <a:pt x="11153" y="17974"/>
                  </a:lnTo>
                  <a:lnTo>
                    <a:pt x="11174" y="18016"/>
                  </a:lnTo>
                  <a:lnTo>
                    <a:pt x="11216" y="18079"/>
                  </a:lnTo>
                  <a:lnTo>
                    <a:pt x="11195" y="18141"/>
                  </a:lnTo>
                  <a:lnTo>
                    <a:pt x="11111" y="18121"/>
                  </a:lnTo>
                  <a:lnTo>
                    <a:pt x="11090" y="18037"/>
                  </a:lnTo>
                  <a:lnTo>
                    <a:pt x="11007" y="18016"/>
                  </a:lnTo>
                  <a:lnTo>
                    <a:pt x="10944" y="18121"/>
                  </a:lnTo>
                  <a:lnTo>
                    <a:pt x="10776" y="18204"/>
                  </a:lnTo>
                  <a:lnTo>
                    <a:pt x="10839" y="18288"/>
                  </a:lnTo>
                  <a:lnTo>
                    <a:pt x="10776" y="18351"/>
                  </a:lnTo>
                  <a:lnTo>
                    <a:pt x="10693" y="18330"/>
                  </a:lnTo>
                  <a:lnTo>
                    <a:pt x="10672" y="18288"/>
                  </a:lnTo>
                  <a:lnTo>
                    <a:pt x="10630" y="18330"/>
                  </a:lnTo>
                  <a:lnTo>
                    <a:pt x="10358" y="18539"/>
                  </a:lnTo>
                  <a:lnTo>
                    <a:pt x="10274" y="18644"/>
                  </a:lnTo>
                  <a:lnTo>
                    <a:pt x="10316" y="18727"/>
                  </a:lnTo>
                  <a:lnTo>
                    <a:pt x="10253" y="18769"/>
                  </a:lnTo>
                  <a:lnTo>
                    <a:pt x="10170" y="18748"/>
                  </a:lnTo>
                  <a:lnTo>
                    <a:pt x="10170" y="18644"/>
                  </a:lnTo>
                  <a:lnTo>
                    <a:pt x="10023" y="18727"/>
                  </a:lnTo>
                  <a:lnTo>
                    <a:pt x="9898" y="18811"/>
                  </a:lnTo>
                  <a:lnTo>
                    <a:pt x="9793" y="18853"/>
                  </a:lnTo>
                  <a:lnTo>
                    <a:pt x="9751" y="18937"/>
                  </a:lnTo>
                  <a:lnTo>
                    <a:pt x="9647" y="18978"/>
                  </a:lnTo>
                  <a:lnTo>
                    <a:pt x="9500" y="18978"/>
                  </a:lnTo>
                  <a:lnTo>
                    <a:pt x="9333" y="19146"/>
                  </a:lnTo>
                  <a:lnTo>
                    <a:pt x="9082" y="19250"/>
                  </a:lnTo>
                  <a:lnTo>
                    <a:pt x="8893" y="19397"/>
                  </a:lnTo>
                  <a:lnTo>
                    <a:pt x="8810" y="19564"/>
                  </a:lnTo>
                  <a:lnTo>
                    <a:pt x="8810" y="19606"/>
                  </a:lnTo>
                  <a:lnTo>
                    <a:pt x="8872" y="19711"/>
                  </a:lnTo>
                  <a:lnTo>
                    <a:pt x="8872" y="19794"/>
                  </a:lnTo>
                  <a:lnTo>
                    <a:pt x="8852" y="19815"/>
                  </a:lnTo>
                  <a:lnTo>
                    <a:pt x="8768" y="19711"/>
                  </a:lnTo>
                  <a:lnTo>
                    <a:pt x="8747" y="19711"/>
                  </a:lnTo>
                  <a:lnTo>
                    <a:pt x="8705" y="19773"/>
                  </a:lnTo>
                  <a:lnTo>
                    <a:pt x="8747" y="19857"/>
                  </a:lnTo>
                  <a:lnTo>
                    <a:pt x="8684" y="19878"/>
                  </a:lnTo>
                  <a:lnTo>
                    <a:pt x="8621" y="19794"/>
                  </a:lnTo>
                  <a:lnTo>
                    <a:pt x="8705" y="19711"/>
                  </a:lnTo>
                  <a:cubicBezTo>
                    <a:pt x="8761" y="19673"/>
                    <a:pt x="8717" y="19603"/>
                    <a:pt x="8677" y="19603"/>
                  </a:cubicBezTo>
                  <a:cubicBezTo>
                    <a:pt x="8673" y="19603"/>
                    <a:pt x="8668" y="19604"/>
                    <a:pt x="8663" y="19606"/>
                  </a:cubicBezTo>
                  <a:lnTo>
                    <a:pt x="8600" y="19585"/>
                  </a:lnTo>
                  <a:lnTo>
                    <a:pt x="8496" y="19585"/>
                  </a:lnTo>
                  <a:lnTo>
                    <a:pt x="8454" y="19564"/>
                  </a:lnTo>
                  <a:lnTo>
                    <a:pt x="8349" y="19585"/>
                  </a:lnTo>
                  <a:lnTo>
                    <a:pt x="8161" y="19606"/>
                  </a:lnTo>
                  <a:lnTo>
                    <a:pt x="8056" y="19669"/>
                  </a:lnTo>
                  <a:lnTo>
                    <a:pt x="7973" y="19773"/>
                  </a:lnTo>
                  <a:lnTo>
                    <a:pt x="7826" y="19815"/>
                  </a:lnTo>
                  <a:lnTo>
                    <a:pt x="7680" y="19899"/>
                  </a:lnTo>
                  <a:lnTo>
                    <a:pt x="7554" y="20066"/>
                  </a:lnTo>
                  <a:lnTo>
                    <a:pt x="7575" y="20108"/>
                  </a:lnTo>
                  <a:lnTo>
                    <a:pt x="7533" y="20171"/>
                  </a:lnTo>
                  <a:lnTo>
                    <a:pt x="7471" y="20171"/>
                  </a:lnTo>
                  <a:lnTo>
                    <a:pt x="7345" y="20213"/>
                  </a:lnTo>
                  <a:lnTo>
                    <a:pt x="7261" y="20276"/>
                  </a:lnTo>
                  <a:lnTo>
                    <a:pt x="7261" y="20338"/>
                  </a:lnTo>
                  <a:lnTo>
                    <a:pt x="7219" y="20338"/>
                  </a:lnTo>
                  <a:lnTo>
                    <a:pt x="7115" y="20318"/>
                  </a:lnTo>
                  <a:lnTo>
                    <a:pt x="7010" y="20338"/>
                  </a:lnTo>
                  <a:lnTo>
                    <a:pt x="6989" y="20422"/>
                  </a:lnTo>
                  <a:lnTo>
                    <a:pt x="6947" y="20548"/>
                  </a:lnTo>
                  <a:lnTo>
                    <a:pt x="6947" y="20590"/>
                  </a:lnTo>
                  <a:cubicBezTo>
                    <a:pt x="6927" y="20590"/>
                    <a:pt x="6906" y="20610"/>
                    <a:pt x="6885" y="20610"/>
                  </a:cubicBezTo>
                  <a:lnTo>
                    <a:pt x="6843" y="20590"/>
                  </a:lnTo>
                  <a:lnTo>
                    <a:pt x="6906" y="20485"/>
                  </a:lnTo>
                  <a:lnTo>
                    <a:pt x="6822" y="20380"/>
                  </a:lnTo>
                  <a:lnTo>
                    <a:pt x="6675" y="20380"/>
                  </a:lnTo>
                  <a:lnTo>
                    <a:pt x="6634" y="20422"/>
                  </a:lnTo>
                  <a:lnTo>
                    <a:pt x="6571" y="20485"/>
                  </a:lnTo>
                  <a:lnTo>
                    <a:pt x="6466" y="20485"/>
                  </a:lnTo>
                  <a:lnTo>
                    <a:pt x="6403" y="20527"/>
                  </a:lnTo>
                  <a:lnTo>
                    <a:pt x="6299" y="20422"/>
                  </a:lnTo>
                  <a:lnTo>
                    <a:pt x="6257" y="20422"/>
                  </a:lnTo>
                  <a:lnTo>
                    <a:pt x="6152" y="20610"/>
                  </a:lnTo>
                  <a:lnTo>
                    <a:pt x="6090" y="20631"/>
                  </a:lnTo>
                  <a:lnTo>
                    <a:pt x="5985" y="20715"/>
                  </a:lnTo>
                  <a:lnTo>
                    <a:pt x="5943" y="20694"/>
                  </a:lnTo>
                  <a:lnTo>
                    <a:pt x="5880" y="20736"/>
                  </a:lnTo>
                  <a:lnTo>
                    <a:pt x="5859" y="20841"/>
                  </a:lnTo>
                  <a:lnTo>
                    <a:pt x="5880" y="20945"/>
                  </a:lnTo>
                  <a:lnTo>
                    <a:pt x="5943" y="20966"/>
                  </a:lnTo>
                  <a:cubicBezTo>
                    <a:pt x="5776" y="21029"/>
                    <a:pt x="5629" y="21071"/>
                    <a:pt x="5462" y="21154"/>
                  </a:cubicBezTo>
                  <a:lnTo>
                    <a:pt x="5441" y="21071"/>
                  </a:lnTo>
                  <a:lnTo>
                    <a:pt x="5378" y="21050"/>
                  </a:lnTo>
                  <a:lnTo>
                    <a:pt x="5378" y="21154"/>
                  </a:lnTo>
                  <a:lnTo>
                    <a:pt x="5378" y="21217"/>
                  </a:lnTo>
                  <a:cubicBezTo>
                    <a:pt x="5357" y="21217"/>
                    <a:pt x="5336" y="21238"/>
                    <a:pt x="5274" y="21238"/>
                  </a:cubicBezTo>
                  <a:lnTo>
                    <a:pt x="5232" y="21217"/>
                  </a:lnTo>
                  <a:lnTo>
                    <a:pt x="5169" y="21134"/>
                  </a:lnTo>
                  <a:lnTo>
                    <a:pt x="5064" y="21154"/>
                  </a:lnTo>
                  <a:lnTo>
                    <a:pt x="5064" y="21238"/>
                  </a:lnTo>
                  <a:lnTo>
                    <a:pt x="5127" y="21280"/>
                  </a:lnTo>
                  <a:cubicBezTo>
                    <a:pt x="5106" y="21322"/>
                    <a:pt x="5043" y="21322"/>
                    <a:pt x="5022" y="21343"/>
                  </a:cubicBezTo>
                  <a:lnTo>
                    <a:pt x="4960" y="21280"/>
                  </a:lnTo>
                  <a:lnTo>
                    <a:pt x="4960" y="21364"/>
                  </a:lnTo>
                  <a:cubicBezTo>
                    <a:pt x="4939" y="21385"/>
                    <a:pt x="4918" y="21385"/>
                    <a:pt x="4897" y="21385"/>
                  </a:cubicBezTo>
                  <a:lnTo>
                    <a:pt x="4855" y="21343"/>
                  </a:lnTo>
                  <a:lnTo>
                    <a:pt x="4730" y="21322"/>
                  </a:lnTo>
                  <a:lnTo>
                    <a:pt x="4688" y="21238"/>
                  </a:lnTo>
                  <a:lnTo>
                    <a:pt x="4583" y="21238"/>
                  </a:lnTo>
                  <a:lnTo>
                    <a:pt x="4478" y="21343"/>
                  </a:lnTo>
                  <a:lnTo>
                    <a:pt x="4478" y="21426"/>
                  </a:lnTo>
                  <a:lnTo>
                    <a:pt x="4541" y="21489"/>
                  </a:lnTo>
                  <a:cubicBezTo>
                    <a:pt x="4520" y="21489"/>
                    <a:pt x="4499" y="21531"/>
                    <a:pt x="4499" y="21531"/>
                  </a:cubicBezTo>
                  <a:lnTo>
                    <a:pt x="4395" y="21468"/>
                  </a:lnTo>
                  <a:lnTo>
                    <a:pt x="4290" y="21552"/>
                  </a:lnTo>
                  <a:lnTo>
                    <a:pt x="4290" y="21594"/>
                  </a:lnTo>
                  <a:cubicBezTo>
                    <a:pt x="4081" y="21678"/>
                    <a:pt x="3893" y="21761"/>
                    <a:pt x="3683" y="21845"/>
                  </a:cubicBezTo>
                  <a:lnTo>
                    <a:pt x="3704" y="21782"/>
                  </a:lnTo>
                  <a:lnTo>
                    <a:pt x="3809" y="21740"/>
                  </a:lnTo>
                  <a:lnTo>
                    <a:pt x="3746" y="21698"/>
                  </a:lnTo>
                  <a:lnTo>
                    <a:pt x="3704" y="21573"/>
                  </a:lnTo>
                  <a:lnTo>
                    <a:pt x="3600" y="21636"/>
                  </a:lnTo>
                  <a:lnTo>
                    <a:pt x="3432" y="21636"/>
                  </a:lnTo>
                  <a:lnTo>
                    <a:pt x="3453" y="21698"/>
                  </a:lnTo>
                  <a:lnTo>
                    <a:pt x="3390" y="21803"/>
                  </a:lnTo>
                  <a:lnTo>
                    <a:pt x="3286" y="21845"/>
                  </a:lnTo>
                  <a:lnTo>
                    <a:pt x="3160" y="21970"/>
                  </a:lnTo>
                  <a:lnTo>
                    <a:pt x="3160" y="22012"/>
                  </a:lnTo>
                  <a:cubicBezTo>
                    <a:pt x="2951" y="22096"/>
                    <a:pt x="2742" y="22159"/>
                    <a:pt x="2533" y="22201"/>
                  </a:cubicBezTo>
                  <a:lnTo>
                    <a:pt x="2512" y="22180"/>
                  </a:lnTo>
                  <a:lnTo>
                    <a:pt x="2386" y="22222"/>
                  </a:lnTo>
                  <a:lnTo>
                    <a:pt x="2407" y="22263"/>
                  </a:lnTo>
                  <a:cubicBezTo>
                    <a:pt x="2344" y="22263"/>
                    <a:pt x="2302" y="22284"/>
                    <a:pt x="2240" y="22284"/>
                  </a:cubicBezTo>
                  <a:cubicBezTo>
                    <a:pt x="2177" y="22305"/>
                    <a:pt x="2093" y="22305"/>
                    <a:pt x="2009" y="22326"/>
                  </a:cubicBezTo>
                  <a:lnTo>
                    <a:pt x="1926" y="22263"/>
                  </a:lnTo>
                  <a:lnTo>
                    <a:pt x="1821" y="22368"/>
                  </a:lnTo>
                  <a:lnTo>
                    <a:pt x="1821" y="22389"/>
                  </a:lnTo>
                  <a:cubicBezTo>
                    <a:pt x="1758" y="22410"/>
                    <a:pt x="1654" y="22410"/>
                    <a:pt x="1570" y="22431"/>
                  </a:cubicBezTo>
                  <a:cubicBezTo>
                    <a:pt x="1264" y="22480"/>
                    <a:pt x="957" y="22500"/>
                    <a:pt x="651" y="22500"/>
                  </a:cubicBezTo>
                  <a:cubicBezTo>
                    <a:pt x="434" y="22500"/>
                    <a:pt x="218" y="22490"/>
                    <a:pt x="1" y="22473"/>
                  </a:cubicBezTo>
                  <a:lnTo>
                    <a:pt x="1" y="22473"/>
                  </a:lnTo>
                  <a:cubicBezTo>
                    <a:pt x="332" y="22512"/>
                    <a:pt x="664" y="22527"/>
                    <a:pt x="990" y="22527"/>
                  </a:cubicBezTo>
                  <a:cubicBezTo>
                    <a:pt x="1179" y="22527"/>
                    <a:pt x="1365" y="22522"/>
                    <a:pt x="1549" y="22514"/>
                  </a:cubicBezTo>
                  <a:lnTo>
                    <a:pt x="1549" y="22535"/>
                  </a:lnTo>
                  <a:lnTo>
                    <a:pt x="1654" y="22577"/>
                  </a:lnTo>
                  <a:lnTo>
                    <a:pt x="1612" y="22514"/>
                  </a:lnTo>
                  <a:cubicBezTo>
                    <a:pt x="2093" y="22473"/>
                    <a:pt x="2533" y="22389"/>
                    <a:pt x="2972" y="22263"/>
                  </a:cubicBezTo>
                  <a:lnTo>
                    <a:pt x="2972" y="22263"/>
                  </a:lnTo>
                  <a:lnTo>
                    <a:pt x="2867" y="22368"/>
                  </a:lnTo>
                  <a:lnTo>
                    <a:pt x="3077" y="22368"/>
                  </a:lnTo>
                  <a:lnTo>
                    <a:pt x="3223" y="22222"/>
                  </a:lnTo>
                  <a:lnTo>
                    <a:pt x="3370" y="22222"/>
                  </a:lnTo>
                  <a:lnTo>
                    <a:pt x="3453" y="22159"/>
                  </a:lnTo>
                  <a:cubicBezTo>
                    <a:pt x="3579" y="22096"/>
                    <a:pt x="3746" y="22075"/>
                    <a:pt x="3872" y="22012"/>
                  </a:cubicBezTo>
                  <a:lnTo>
                    <a:pt x="3893" y="22054"/>
                  </a:lnTo>
                  <a:lnTo>
                    <a:pt x="4081" y="22054"/>
                  </a:lnTo>
                  <a:lnTo>
                    <a:pt x="4227" y="21991"/>
                  </a:lnTo>
                  <a:lnTo>
                    <a:pt x="4290" y="21719"/>
                  </a:lnTo>
                  <a:lnTo>
                    <a:pt x="4311" y="21803"/>
                  </a:lnTo>
                  <a:lnTo>
                    <a:pt x="4374" y="21845"/>
                  </a:lnTo>
                  <a:lnTo>
                    <a:pt x="4416" y="21740"/>
                  </a:lnTo>
                  <a:lnTo>
                    <a:pt x="4458" y="21657"/>
                  </a:lnTo>
                  <a:lnTo>
                    <a:pt x="4520" y="21678"/>
                  </a:lnTo>
                  <a:lnTo>
                    <a:pt x="4562" y="21740"/>
                  </a:lnTo>
                  <a:lnTo>
                    <a:pt x="4604" y="21719"/>
                  </a:lnTo>
                  <a:lnTo>
                    <a:pt x="4688" y="21615"/>
                  </a:lnTo>
                  <a:lnTo>
                    <a:pt x="4834" y="21531"/>
                  </a:lnTo>
                  <a:lnTo>
                    <a:pt x="4834" y="21468"/>
                  </a:lnTo>
                  <a:cubicBezTo>
                    <a:pt x="5043" y="21406"/>
                    <a:pt x="5253" y="21301"/>
                    <a:pt x="5462" y="21217"/>
                  </a:cubicBezTo>
                  <a:lnTo>
                    <a:pt x="5462" y="21217"/>
                  </a:lnTo>
                  <a:lnTo>
                    <a:pt x="5420" y="21238"/>
                  </a:lnTo>
                  <a:lnTo>
                    <a:pt x="5546" y="21238"/>
                  </a:lnTo>
                  <a:lnTo>
                    <a:pt x="5504" y="21196"/>
                  </a:lnTo>
                  <a:cubicBezTo>
                    <a:pt x="5839" y="21050"/>
                    <a:pt x="6173" y="20903"/>
                    <a:pt x="6508" y="20778"/>
                  </a:cubicBezTo>
                  <a:lnTo>
                    <a:pt x="6571" y="20799"/>
                  </a:lnTo>
                  <a:lnTo>
                    <a:pt x="6759" y="20778"/>
                  </a:lnTo>
                  <a:lnTo>
                    <a:pt x="6822" y="20694"/>
                  </a:lnTo>
                  <a:lnTo>
                    <a:pt x="6989" y="20715"/>
                  </a:lnTo>
                  <a:lnTo>
                    <a:pt x="6989" y="20673"/>
                  </a:lnTo>
                  <a:lnTo>
                    <a:pt x="6927" y="20610"/>
                  </a:lnTo>
                  <a:cubicBezTo>
                    <a:pt x="7031" y="20569"/>
                    <a:pt x="7136" y="20527"/>
                    <a:pt x="7240" y="20485"/>
                  </a:cubicBezTo>
                  <a:lnTo>
                    <a:pt x="7282" y="20485"/>
                  </a:lnTo>
                  <a:cubicBezTo>
                    <a:pt x="7324" y="20464"/>
                    <a:pt x="7387" y="20422"/>
                    <a:pt x="7429" y="20422"/>
                  </a:cubicBezTo>
                  <a:lnTo>
                    <a:pt x="7450" y="20485"/>
                  </a:lnTo>
                  <a:lnTo>
                    <a:pt x="7554" y="20485"/>
                  </a:lnTo>
                  <a:lnTo>
                    <a:pt x="7617" y="20380"/>
                  </a:lnTo>
                  <a:lnTo>
                    <a:pt x="7638" y="20464"/>
                  </a:lnTo>
                  <a:lnTo>
                    <a:pt x="7659" y="20464"/>
                  </a:lnTo>
                  <a:lnTo>
                    <a:pt x="7701" y="20380"/>
                  </a:lnTo>
                  <a:lnTo>
                    <a:pt x="7763" y="20318"/>
                  </a:lnTo>
                  <a:lnTo>
                    <a:pt x="7868" y="20318"/>
                  </a:lnTo>
                  <a:lnTo>
                    <a:pt x="7973" y="20255"/>
                  </a:lnTo>
                  <a:lnTo>
                    <a:pt x="8015" y="20171"/>
                  </a:lnTo>
                  <a:cubicBezTo>
                    <a:pt x="8077" y="20150"/>
                    <a:pt x="8161" y="20087"/>
                    <a:pt x="8224" y="20066"/>
                  </a:cubicBezTo>
                  <a:lnTo>
                    <a:pt x="8224" y="20066"/>
                  </a:lnTo>
                  <a:lnTo>
                    <a:pt x="8182" y="20108"/>
                  </a:lnTo>
                  <a:lnTo>
                    <a:pt x="8182" y="20213"/>
                  </a:lnTo>
                  <a:lnTo>
                    <a:pt x="8224" y="20255"/>
                  </a:lnTo>
                  <a:lnTo>
                    <a:pt x="8370" y="20150"/>
                  </a:lnTo>
                  <a:lnTo>
                    <a:pt x="8391" y="20066"/>
                  </a:lnTo>
                  <a:lnTo>
                    <a:pt x="8475" y="20045"/>
                  </a:lnTo>
                  <a:lnTo>
                    <a:pt x="8496" y="20087"/>
                  </a:lnTo>
                  <a:lnTo>
                    <a:pt x="8538" y="20045"/>
                  </a:lnTo>
                  <a:lnTo>
                    <a:pt x="8580" y="20045"/>
                  </a:lnTo>
                  <a:lnTo>
                    <a:pt x="8600" y="20108"/>
                  </a:lnTo>
                  <a:lnTo>
                    <a:pt x="8580" y="20192"/>
                  </a:lnTo>
                  <a:lnTo>
                    <a:pt x="8642" y="20192"/>
                  </a:lnTo>
                  <a:lnTo>
                    <a:pt x="8705" y="20087"/>
                  </a:lnTo>
                  <a:lnTo>
                    <a:pt x="8789" y="20087"/>
                  </a:lnTo>
                  <a:lnTo>
                    <a:pt x="8872" y="20004"/>
                  </a:lnTo>
                  <a:lnTo>
                    <a:pt x="8977" y="20004"/>
                  </a:lnTo>
                  <a:lnTo>
                    <a:pt x="9082" y="19857"/>
                  </a:lnTo>
                  <a:lnTo>
                    <a:pt x="9186" y="19794"/>
                  </a:lnTo>
                  <a:lnTo>
                    <a:pt x="9270" y="19836"/>
                  </a:lnTo>
                  <a:lnTo>
                    <a:pt x="9270" y="19899"/>
                  </a:lnTo>
                  <a:lnTo>
                    <a:pt x="9186" y="20004"/>
                  </a:lnTo>
                  <a:lnTo>
                    <a:pt x="9103" y="20150"/>
                  </a:lnTo>
                  <a:lnTo>
                    <a:pt x="9103" y="20192"/>
                  </a:lnTo>
                  <a:lnTo>
                    <a:pt x="9165" y="20192"/>
                  </a:lnTo>
                  <a:lnTo>
                    <a:pt x="9312" y="20045"/>
                  </a:lnTo>
                  <a:lnTo>
                    <a:pt x="9312" y="19857"/>
                  </a:lnTo>
                  <a:lnTo>
                    <a:pt x="9333" y="19836"/>
                  </a:lnTo>
                  <a:lnTo>
                    <a:pt x="9396" y="19899"/>
                  </a:lnTo>
                  <a:lnTo>
                    <a:pt x="9479" y="19857"/>
                  </a:lnTo>
                  <a:lnTo>
                    <a:pt x="9542" y="19878"/>
                  </a:lnTo>
                  <a:lnTo>
                    <a:pt x="9647" y="19878"/>
                  </a:lnTo>
                  <a:lnTo>
                    <a:pt x="9751" y="19753"/>
                  </a:lnTo>
                  <a:lnTo>
                    <a:pt x="9793" y="19753"/>
                  </a:lnTo>
                  <a:lnTo>
                    <a:pt x="9814" y="19773"/>
                  </a:lnTo>
                  <a:lnTo>
                    <a:pt x="9856" y="19648"/>
                  </a:lnTo>
                  <a:lnTo>
                    <a:pt x="9919" y="19585"/>
                  </a:lnTo>
                  <a:lnTo>
                    <a:pt x="9940" y="19627"/>
                  </a:lnTo>
                  <a:lnTo>
                    <a:pt x="9919" y="19690"/>
                  </a:lnTo>
                  <a:lnTo>
                    <a:pt x="9919" y="19794"/>
                  </a:lnTo>
                  <a:lnTo>
                    <a:pt x="9960" y="19773"/>
                  </a:lnTo>
                  <a:lnTo>
                    <a:pt x="10044" y="19669"/>
                  </a:lnTo>
                  <a:lnTo>
                    <a:pt x="10002" y="19648"/>
                  </a:lnTo>
                  <a:lnTo>
                    <a:pt x="10065" y="19564"/>
                  </a:lnTo>
                  <a:lnTo>
                    <a:pt x="10065" y="19522"/>
                  </a:lnTo>
                  <a:lnTo>
                    <a:pt x="9898" y="19522"/>
                  </a:lnTo>
                  <a:lnTo>
                    <a:pt x="9856" y="19481"/>
                  </a:lnTo>
                  <a:lnTo>
                    <a:pt x="10023" y="19439"/>
                  </a:lnTo>
                  <a:lnTo>
                    <a:pt x="10212" y="19334"/>
                  </a:lnTo>
                  <a:lnTo>
                    <a:pt x="10442" y="19334"/>
                  </a:lnTo>
                  <a:lnTo>
                    <a:pt x="10484" y="19271"/>
                  </a:lnTo>
                  <a:lnTo>
                    <a:pt x="10484" y="19209"/>
                  </a:lnTo>
                  <a:lnTo>
                    <a:pt x="10442" y="19209"/>
                  </a:lnTo>
                  <a:lnTo>
                    <a:pt x="10484" y="19167"/>
                  </a:lnTo>
                  <a:lnTo>
                    <a:pt x="10567" y="19146"/>
                  </a:lnTo>
                  <a:lnTo>
                    <a:pt x="10651" y="19104"/>
                  </a:lnTo>
                  <a:lnTo>
                    <a:pt x="10693" y="19104"/>
                  </a:lnTo>
                  <a:lnTo>
                    <a:pt x="10735" y="19209"/>
                  </a:lnTo>
                  <a:lnTo>
                    <a:pt x="10839" y="19209"/>
                  </a:lnTo>
                  <a:lnTo>
                    <a:pt x="10881" y="19125"/>
                  </a:lnTo>
                  <a:lnTo>
                    <a:pt x="10860" y="19104"/>
                  </a:lnTo>
                  <a:lnTo>
                    <a:pt x="10944" y="19020"/>
                  </a:lnTo>
                  <a:lnTo>
                    <a:pt x="10944" y="18916"/>
                  </a:lnTo>
                  <a:lnTo>
                    <a:pt x="10986" y="18853"/>
                  </a:lnTo>
                  <a:lnTo>
                    <a:pt x="11049" y="18916"/>
                  </a:lnTo>
                  <a:lnTo>
                    <a:pt x="11049" y="18999"/>
                  </a:lnTo>
                  <a:lnTo>
                    <a:pt x="11090" y="19041"/>
                  </a:lnTo>
                  <a:lnTo>
                    <a:pt x="11216" y="18957"/>
                  </a:lnTo>
                  <a:lnTo>
                    <a:pt x="11279" y="18895"/>
                  </a:lnTo>
                  <a:lnTo>
                    <a:pt x="11362" y="18895"/>
                  </a:lnTo>
                  <a:lnTo>
                    <a:pt x="11404" y="18790"/>
                  </a:lnTo>
                  <a:lnTo>
                    <a:pt x="11425" y="18748"/>
                  </a:lnTo>
                  <a:lnTo>
                    <a:pt x="11488" y="18811"/>
                  </a:lnTo>
                  <a:lnTo>
                    <a:pt x="11593" y="18790"/>
                  </a:lnTo>
                  <a:lnTo>
                    <a:pt x="11718" y="18623"/>
                  </a:lnTo>
                  <a:lnTo>
                    <a:pt x="11718" y="18539"/>
                  </a:lnTo>
                  <a:lnTo>
                    <a:pt x="11613" y="18539"/>
                  </a:lnTo>
                  <a:lnTo>
                    <a:pt x="11593" y="18518"/>
                  </a:lnTo>
                  <a:lnTo>
                    <a:pt x="11739" y="18413"/>
                  </a:lnTo>
                  <a:lnTo>
                    <a:pt x="11844" y="18393"/>
                  </a:lnTo>
                  <a:lnTo>
                    <a:pt x="11927" y="18288"/>
                  </a:lnTo>
                  <a:lnTo>
                    <a:pt x="11990" y="18288"/>
                  </a:lnTo>
                  <a:lnTo>
                    <a:pt x="12011" y="18330"/>
                  </a:lnTo>
                  <a:lnTo>
                    <a:pt x="12137" y="18204"/>
                  </a:lnTo>
                  <a:lnTo>
                    <a:pt x="12241" y="18141"/>
                  </a:lnTo>
                  <a:lnTo>
                    <a:pt x="12262" y="18079"/>
                  </a:lnTo>
                  <a:lnTo>
                    <a:pt x="12346" y="18037"/>
                  </a:lnTo>
                  <a:lnTo>
                    <a:pt x="12367" y="17995"/>
                  </a:lnTo>
                  <a:lnTo>
                    <a:pt x="12450" y="17995"/>
                  </a:lnTo>
                  <a:lnTo>
                    <a:pt x="12471" y="18079"/>
                  </a:lnTo>
                  <a:lnTo>
                    <a:pt x="12534" y="18100"/>
                  </a:lnTo>
                  <a:lnTo>
                    <a:pt x="12555" y="18016"/>
                  </a:lnTo>
                  <a:lnTo>
                    <a:pt x="12660" y="18016"/>
                  </a:lnTo>
                  <a:lnTo>
                    <a:pt x="12722" y="17995"/>
                  </a:lnTo>
                  <a:lnTo>
                    <a:pt x="12722" y="17911"/>
                  </a:lnTo>
                  <a:lnTo>
                    <a:pt x="12827" y="17890"/>
                  </a:lnTo>
                  <a:lnTo>
                    <a:pt x="12848" y="17828"/>
                  </a:lnTo>
                  <a:lnTo>
                    <a:pt x="12869" y="17869"/>
                  </a:lnTo>
                  <a:lnTo>
                    <a:pt x="13036" y="17890"/>
                  </a:lnTo>
                  <a:lnTo>
                    <a:pt x="13057" y="17786"/>
                  </a:lnTo>
                  <a:lnTo>
                    <a:pt x="13099" y="17786"/>
                  </a:lnTo>
                  <a:lnTo>
                    <a:pt x="13099" y="17849"/>
                  </a:lnTo>
                  <a:lnTo>
                    <a:pt x="13162" y="17849"/>
                  </a:lnTo>
                  <a:lnTo>
                    <a:pt x="13204" y="17786"/>
                  </a:lnTo>
                  <a:lnTo>
                    <a:pt x="13266" y="17849"/>
                  </a:lnTo>
                  <a:lnTo>
                    <a:pt x="13308" y="17807"/>
                  </a:lnTo>
                  <a:lnTo>
                    <a:pt x="13371" y="17660"/>
                  </a:lnTo>
                  <a:lnTo>
                    <a:pt x="13308" y="17660"/>
                  </a:lnTo>
                  <a:lnTo>
                    <a:pt x="13266" y="17681"/>
                  </a:lnTo>
                  <a:lnTo>
                    <a:pt x="13287" y="17597"/>
                  </a:lnTo>
                  <a:lnTo>
                    <a:pt x="13350" y="17556"/>
                  </a:lnTo>
                  <a:cubicBezTo>
                    <a:pt x="13371" y="17618"/>
                    <a:pt x="13392" y="17702"/>
                    <a:pt x="13455" y="17765"/>
                  </a:cubicBezTo>
                  <a:cubicBezTo>
                    <a:pt x="13517" y="17849"/>
                    <a:pt x="13392" y="17995"/>
                    <a:pt x="13308" y="18079"/>
                  </a:cubicBezTo>
                  <a:lnTo>
                    <a:pt x="13245" y="18183"/>
                  </a:lnTo>
                  <a:lnTo>
                    <a:pt x="13266" y="18225"/>
                  </a:lnTo>
                  <a:lnTo>
                    <a:pt x="13371" y="18309"/>
                  </a:lnTo>
                  <a:lnTo>
                    <a:pt x="13350" y="18413"/>
                  </a:lnTo>
                  <a:lnTo>
                    <a:pt x="13266" y="18351"/>
                  </a:lnTo>
                  <a:lnTo>
                    <a:pt x="13245" y="18393"/>
                  </a:lnTo>
                  <a:lnTo>
                    <a:pt x="13266" y="18497"/>
                  </a:lnTo>
                  <a:lnTo>
                    <a:pt x="13162" y="18623"/>
                  </a:lnTo>
                  <a:lnTo>
                    <a:pt x="13099" y="18602"/>
                  </a:lnTo>
                  <a:lnTo>
                    <a:pt x="13099" y="18351"/>
                  </a:lnTo>
                  <a:lnTo>
                    <a:pt x="13057" y="18330"/>
                  </a:lnTo>
                  <a:lnTo>
                    <a:pt x="12890" y="18351"/>
                  </a:lnTo>
                  <a:lnTo>
                    <a:pt x="12639" y="18497"/>
                  </a:lnTo>
                  <a:lnTo>
                    <a:pt x="12471" y="18602"/>
                  </a:lnTo>
                  <a:lnTo>
                    <a:pt x="12450" y="18665"/>
                  </a:lnTo>
                  <a:lnTo>
                    <a:pt x="12471" y="18727"/>
                  </a:lnTo>
                  <a:lnTo>
                    <a:pt x="12471" y="18853"/>
                  </a:lnTo>
                  <a:lnTo>
                    <a:pt x="12450" y="18957"/>
                  </a:lnTo>
                  <a:lnTo>
                    <a:pt x="12409" y="19041"/>
                  </a:lnTo>
                  <a:lnTo>
                    <a:pt x="12409" y="19146"/>
                  </a:lnTo>
                  <a:lnTo>
                    <a:pt x="12471" y="19188"/>
                  </a:lnTo>
                  <a:lnTo>
                    <a:pt x="12555" y="19167"/>
                  </a:lnTo>
                  <a:lnTo>
                    <a:pt x="12576" y="19125"/>
                  </a:lnTo>
                  <a:lnTo>
                    <a:pt x="12555" y="19083"/>
                  </a:lnTo>
                  <a:lnTo>
                    <a:pt x="12513" y="19062"/>
                  </a:lnTo>
                  <a:lnTo>
                    <a:pt x="12555" y="19020"/>
                  </a:lnTo>
                  <a:lnTo>
                    <a:pt x="12681" y="19020"/>
                  </a:lnTo>
                  <a:lnTo>
                    <a:pt x="12660" y="19062"/>
                  </a:lnTo>
                  <a:lnTo>
                    <a:pt x="12722" y="19125"/>
                  </a:lnTo>
                  <a:lnTo>
                    <a:pt x="12785" y="19041"/>
                  </a:lnTo>
                  <a:lnTo>
                    <a:pt x="12848" y="19041"/>
                  </a:lnTo>
                  <a:lnTo>
                    <a:pt x="12764" y="19146"/>
                  </a:lnTo>
                  <a:lnTo>
                    <a:pt x="12764" y="19188"/>
                  </a:lnTo>
                  <a:lnTo>
                    <a:pt x="12555" y="19355"/>
                  </a:lnTo>
                  <a:lnTo>
                    <a:pt x="12534" y="19397"/>
                  </a:lnTo>
                  <a:lnTo>
                    <a:pt x="12639" y="19439"/>
                  </a:lnTo>
                  <a:lnTo>
                    <a:pt x="12681" y="19355"/>
                  </a:lnTo>
                  <a:lnTo>
                    <a:pt x="12764" y="19292"/>
                  </a:lnTo>
                  <a:lnTo>
                    <a:pt x="12764" y="19229"/>
                  </a:lnTo>
                  <a:lnTo>
                    <a:pt x="12890" y="19146"/>
                  </a:lnTo>
                  <a:lnTo>
                    <a:pt x="12869" y="19083"/>
                  </a:lnTo>
                  <a:lnTo>
                    <a:pt x="12932" y="19041"/>
                  </a:lnTo>
                  <a:lnTo>
                    <a:pt x="12973" y="19041"/>
                  </a:lnTo>
                  <a:lnTo>
                    <a:pt x="13036" y="18916"/>
                  </a:lnTo>
                  <a:lnTo>
                    <a:pt x="13078" y="18937"/>
                  </a:lnTo>
                  <a:lnTo>
                    <a:pt x="13183" y="18916"/>
                  </a:lnTo>
                  <a:lnTo>
                    <a:pt x="13287" y="18937"/>
                  </a:lnTo>
                  <a:lnTo>
                    <a:pt x="13455" y="18832"/>
                  </a:lnTo>
                  <a:lnTo>
                    <a:pt x="13413" y="18748"/>
                  </a:lnTo>
                  <a:lnTo>
                    <a:pt x="13287" y="18706"/>
                  </a:lnTo>
                  <a:lnTo>
                    <a:pt x="13371" y="18665"/>
                  </a:lnTo>
                  <a:lnTo>
                    <a:pt x="13497" y="18665"/>
                  </a:lnTo>
                  <a:lnTo>
                    <a:pt x="13580" y="18769"/>
                  </a:lnTo>
                  <a:lnTo>
                    <a:pt x="13664" y="18769"/>
                  </a:lnTo>
                  <a:lnTo>
                    <a:pt x="13727" y="18665"/>
                  </a:lnTo>
                  <a:lnTo>
                    <a:pt x="13685" y="18539"/>
                  </a:lnTo>
                  <a:lnTo>
                    <a:pt x="13580" y="18518"/>
                  </a:lnTo>
                  <a:lnTo>
                    <a:pt x="13622" y="18455"/>
                  </a:lnTo>
                  <a:lnTo>
                    <a:pt x="13706" y="18455"/>
                  </a:lnTo>
                  <a:lnTo>
                    <a:pt x="13789" y="18497"/>
                  </a:lnTo>
                  <a:lnTo>
                    <a:pt x="13852" y="18455"/>
                  </a:lnTo>
                  <a:lnTo>
                    <a:pt x="13894" y="18518"/>
                  </a:lnTo>
                  <a:lnTo>
                    <a:pt x="13957" y="18539"/>
                  </a:lnTo>
                  <a:lnTo>
                    <a:pt x="14041" y="18413"/>
                  </a:lnTo>
                  <a:lnTo>
                    <a:pt x="14020" y="18330"/>
                  </a:lnTo>
                  <a:lnTo>
                    <a:pt x="13957" y="18309"/>
                  </a:lnTo>
                  <a:lnTo>
                    <a:pt x="13957" y="18225"/>
                  </a:lnTo>
                  <a:lnTo>
                    <a:pt x="14062" y="18225"/>
                  </a:lnTo>
                  <a:lnTo>
                    <a:pt x="14166" y="18204"/>
                  </a:lnTo>
                  <a:lnTo>
                    <a:pt x="14124" y="18079"/>
                  </a:lnTo>
                  <a:lnTo>
                    <a:pt x="14041" y="18037"/>
                  </a:lnTo>
                  <a:lnTo>
                    <a:pt x="13957" y="18079"/>
                  </a:lnTo>
                  <a:lnTo>
                    <a:pt x="14041" y="17995"/>
                  </a:lnTo>
                  <a:cubicBezTo>
                    <a:pt x="14062" y="17974"/>
                    <a:pt x="14041" y="17932"/>
                    <a:pt x="14041" y="17932"/>
                  </a:cubicBezTo>
                  <a:lnTo>
                    <a:pt x="14145" y="17828"/>
                  </a:lnTo>
                  <a:lnTo>
                    <a:pt x="14166" y="17911"/>
                  </a:lnTo>
                  <a:lnTo>
                    <a:pt x="14229" y="17911"/>
                  </a:lnTo>
                  <a:lnTo>
                    <a:pt x="14313" y="17807"/>
                  </a:lnTo>
                  <a:lnTo>
                    <a:pt x="14354" y="17869"/>
                  </a:lnTo>
                  <a:lnTo>
                    <a:pt x="14438" y="17828"/>
                  </a:lnTo>
                  <a:lnTo>
                    <a:pt x="14417" y="17765"/>
                  </a:lnTo>
                  <a:lnTo>
                    <a:pt x="14334" y="17723"/>
                  </a:lnTo>
                  <a:lnTo>
                    <a:pt x="14396" y="17660"/>
                  </a:lnTo>
                  <a:lnTo>
                    <a:pt x="14438" y="17597"/>
                  </a:lnTo>
                  <a:lnTo>
                    <a:pt x="14396" y="17514"/>
                  </a:lnTo>
                  <a:lnTo>
                    <a:pt x="14313" y="17556"/>
                  </a:lnTo>
                  <a:lnTo>
                    <a:pt x="14292" y="17597"/>
                  </a:lnTo>
                  <a:lnTo>
                    <a:pt x="14229" y="17597"/>
                  </a:lnTo>
                  <a:lnTo>
                    <a:pt x="14250" y="17493"/>
                  </a:lnTo>
                  <a:lnTo>
                    <a:pt x="14208" y="17472"/>
                  </a:lnTo>
                  <a:lnTo>
                    <a:pt x="14103" y="17493"/>
                  </a:lnTo>
                  <a:lnTo>
                    <a:pt x="14041" y="17577"/>
                  </a:lnTo>
                  <a:lnTo>
                    <a:pt x="14103" y="17618"/>
                  </a:lnTo>
                  <a:lnTo>
                    <a:pt x="14041" y="17723"/>
                  </a:lnTo>
                  <a:lnTo>
                    <a:pt x="13999" y="17702"/>
                  </a:lnTo>
                  <a:lnTo>
                    <a:pt x="13978" y="17786"/>
                  </a:lnTo>
                  <a:lnTo>
                    <a:pt x="13894" y="17765"/>
                  </a:lnTo>
                  <a:lnTo>
                    <a:pt x="13831" y="17807"/>
                  </a:lnTo>
                  <a:lnTo>
                    <a:pt x="13873" y="17869"/>
                  </a:lnTo>
                  <a:lnTo>
                    <a:pt x="13999" y="17995"/>
                  </a:lnTo>
                  <a:lnTo>
                    <a:pt x="13831" y="18141"/>
                  </a:lnTo>
                  <a:lnTo>
                    <a:pt x="13831" y="18079"/>
                  </a:lnTo>
                  <a:lnTo>
                    <a:pt x="13727" y="17995"/>
                  </a:lnTo>
                  <a:lnTo>
                    <a:pt x="13685" y="18037"/>
                  </a:lnTo>
                  <a:lnTo>
                    <a:pt x="13706" y="18121"/>
                  </a:lnTo>
                  <a:lnTo>
                    <a:pt x="13685" y="18225"/>
                  </a:lnTo>
                  <a:lnTo>
                    <a:pt x="13622" y="18204"/>
                  </a:lnTo>
                  <a:lnTo>
                    <a:pt x="13580" y="18225"/>
                  </a:lnTo>
                  <a:lnTo>
                    <a:pt x="13517" y="18330"/>
                  </a:lnTo>
                  <a:lnTo>
                    <a:pt x="13434" y="18351"/>
                  </a:lnTo>
                  <a:lnTo>
                    <a:pt x="13434" y="18288"/>
                  </a:lnTo>
                  <a:lnTo>
                    <a:pt x="13497" y="18225"/>
                  </a:lnTo>
                  <a:lnTo>
                    <a:pt x="13497" y="18121"/>
                  </a:lnTo>
                  <a:lnTo>
                    <a:pt x="13413" y="18079"/>
                  </a:lnTo>
                  <a:lnTo>
                    <a:pt x="13371" y="18079"/>
                  </a:lnTo>
                  <a:cubicBezTo>
                    <a:pt x="13413" y="17995"/>
                    <a:pt x="13476" y="17911"/>
                    <a:pt x="13559" y="17849"/>
                  </a:cubicBezTo>
                  <a:lnTo>
                    <a:pt x="13559" y="17807"/>
                  </a:lnTo>
                  <a:cubicBezTo>
                    <a:pt x="13497" y="17702"/>
                    <a:pt x="13476" y="17597"/>
                    <a:pt x="13434" y="17493"/>
                  </a:cubicBezTo>
                  <a:lnTo>
                    <a:pt x="13476" y="17493"/>
                  </a:lnTo>
                  <a:lnTo>
                    <a:pt x="13517" y="17535"/>
                  </a:lnTo>
                  <a:lnTo>
                    <a:pt x="13538" y="17493"/>
                  </a:lnTo>
                  <a:lnTo>
                    <a:pt x="13497" y="17409"/>
                  </a:lnTo>
                  <a:lnTo>
                    <a:pt x="13413" y="17388"/>
                  </a:lnTo>
                  <a:lnTo>
                    <a:pt x="13476" y="17367"/>
                  </a:lnTo>
                  <a:lnTo>
                    <a:pt x="13580" y="17388"/>
                  </a:lnTo>
                  <a:lnTo>
                    <a:pt x="13706" y="17263"/>
                  </a:lnTo>
                  <a:lnTo>
                    <a:pt x="13831" y="17263"/>
                  </a:lnTo>
                  <a:lnTo>
                    <a:pt x="13936" y="17158"/>
                  </a:lnTo>
                  <a:lnTo>
                    <a:pt x="14020" y="17137"/>
                  </a:lnTo>
                  <a:lnTo>
                    <a:pt x="14145" y="16991"/>
                  </a:lnTo>
                  <a:lnTo>
                    <a:pt x="14145" y="16844"/>
                  </a:lnTo>
                  <a:lnTo>
                    <a:pt x="14103" y="16781"/>
                  </a:lnTo>
                  <a:lnTo>
                    <a:pt x="14082" y="16781"/>
                  </a:lnTo>
                  <a:lnTo>
                    <a:pt x="14020" y="16656"/>
                  </a:lnTo>
                  <a:lnTo>
                    <a:pt x="13957" y="16635"/>
                  </a:lnTo>
                  <a:lnTo>
                    <a:pt x="13810" y="16635"/>
                  </a:lnTo>
                  <a:lnTo>
                    <a:pt x="13831" y="16530"/>
                  </a:lnTo>
                  <a:lnTo>
                    <a:pt x="13831" y="16426"/>
                  </a:lnTo>
                  <a:lnTo>
                    <a:pt x="13999" y="16363"/>
                  </a:lnTo>
                  <a:lnTo>
                    <a:pt x="14020" y="16321"/>
                  </a:lnTo>
                  <a:lnTo>
                    <a:pt x="14103" y="16300"/>
                  </a:lnTo>
                  <a:lnTo>
                    <a:pt x="14124" y="16216"/>
                  </a:lnTo>
                  <a:lnTo>
                    <a:pt x="14103" y="16216"/>
                  </a:lnTo>
                  <a:lnTo>
                    <a:pt x="14145" y="16154"/>
                  </a:lnTo>
                  <a:lnTo>
                    <a:pt x="14250" y="16196"/>
                  </a:lnTo>
                  <a:lnTo>
                    <a:pt x="14417" y="16091"/>
                  </a:lnTo>
                  <a:lnTo>
                    <a:pt x="14522" y="16175"/>
                  </a:lnTo>
                  <a:lnTo>
                    <a:pt x="14647" y="16091"/>
                  </a:lnTo>
                  <a:lnTo>
                    <a:pt x="14626" y="16175"/>
                  </a:lnTo>
                  <a:lnTo>
                    <a:pt x="14647" y="16216"/>
                  </a:lnTo>
                  <a:lnTo>
                    <a:pt x="14731" y="16216"/>
                  </a:lnTo>
                  <a:lnTo>
                    <a:pt x="14857" y="16091"/>
                  </a:lnTo>
                  <a:lnTo>
                    <a:pt x="14836" y="16028"/>
                  </a:lnTo>
                  <a:lnTo>
                    <a:pt x="14773" y="16007"/>
                  </a:lnTo>
                  <a:lnTo>
                    <a:pt x="14752" y="15965"/>
                  </a:lnTo>
                  <a:lnTo>
                    <a:pt x="14794" y="15924"/>
                  </a:lnTo>
                  <a:lnTo>
                    <a:pt x="14919" y="15986"/>
                  </a:lnTo>
                  <a:lnTo>
                    <a:pt x="15129" y="15924"/>
                  </a:lnTo>
                  <a:lnTo>
                    <a:pt x="15170" y="15777"/>
                  </a:lnTo>
                  <a:lnTo>
                    <a:pt x="15129" y="15631"/>
                  </a:lnTo>
                  <a:lnTo>
                    <a:pt x="14961" y="15526"/>
                  </a:lnTo>
                  <a:lnTo>
                    <a:pt x="14891" y="15526"/>
                  </a:lnTo>
                  <a:lnTo>
                    <a:pt x="14919" y="15505"/>
                  </a:lnTo>
                  <a:lnTo>
                    <a:pt x="15066" y="15505"/>
                  </a:lnTo>
                  <a:lnTo>
                    <a:pt x="15150" y="15589"/>
                  </a:lnTo>
                  <a:lnTo>
                    <a:pt x="15296" y="15589"/>
                  </a:lnTo>
                  <a:lnTo>
                    <a:pt x="15401" y="15484"/>
                  </a:lnTo>
                  <a:lnTo>
                    <a:pt x="15401" y="15400"/>
                  </a:lnTo>
                  <a:lnTo>
                    <a:pt x="15673" y="15275"/>
                  </a:lnTo>
                  <a:lnTo>
                    <a:pt x="15798" y="15149"/>
                  </a:lnTo>
                  <a:lnTo>
                    <a:pt x="15924" y="15149"/>
                  </a:lnTo>
                  <a:lnTo>
                    <a:pt x="15986" y="15087"/>
                  </a:lnTo>
                  <a:lnTo>
                    <a:pt x="15986" y="15003"/>
                  </a:lnTo>
                  <a:lnTo>
                    <a:pt x="16217" y="14836"/>
                  </a:lnTo>
                  <a:lnTo>
                    <a:pt x="16426" y="14794"/>
                  </a:lnTo>
                  <a:lnTo>
                    <a:pt x="16656" y="14584"/>
                  </a:lnTo>
                  <a:lnTo>
                    <a:pt x="16844" y="14564"/>
                  </a:lnTo>
                  <a:lnTo>
                    <a:pt x="17033" y="14333"/>
                  </a:lnTo>
                  <a:lnTo>
                    <a:pt x="16949" y="14480"/>
                  </a:lnTo>
                  <a:lnTo>
                    <a:pt x="16949" y="14626"/>
                  </a:lnTo>
                  <a:lnTo>
                    <a:pt x="17012" y="14647"/>
                  </a:lnTo>
                  <a:lnTo>
                    <a:pt x="17075" y="14668"/>
                  </a:lnTo>
                  <a:lnTo>
                    <a:pt x="17116" y="14731"/>
                  </a:lnTo>
                  <a:lnTo>
                    <a:pt x="17263" y="14564"/>
                  </a:lnTo>
                  <a:lnTo>
                    <a:pt x="17367" y="14522"/>
                  </a:lnTo>
                  <a:lnTo>
                    <a:pt x="17598" y="14438"/>
                  </a:lnTo>
                  <a:lnTo>
                    <a:pt x="17681" y="14354"/>
                  </a:lnTo>
                  <a:lnTo>
                    <a:pt x="17681" y="14354"/>
                  </a:lnTo>
                  <a:lnTo>
                    <a:pt x="17639" y="14480"/>
                  </a:lnTo>
                  <a:lnTo>
                    <a:pt x="17451" y="14584"/>
                  </a:lnTo>
                  <a:lnTo>
                    <a:pt x="17326" y="14584"/>
                  </a:lnTo>
                  <a:lnTo>
                    <a:pt x="17054" y="14856"/>
                  </a:lnTo>
                  <a:lnTo>
                    <a:pt x="17033" y="14961"/>
                  </a:lnTo>
                  <a:lnTo>
                    <a:pt x="17158" y="15149"/>
                  </a:lnTo>
                  <a:lnTo>
                    <a:pt x="17179" y="15275"/>
                  </a:lnTo>
                  <a:lnTo>
                    <a:pt x="17054" y="15191"/>
                  </a:lnTo>
                  <a:lnTo>
                    <a:pt x="16949" y="15191"/>
                  </a:lnTo>
                  <a:lnTo>
                    <a:pt x="16886" y="15212"/>
                  </a:lnTo>
                  <a:lnTo>
                    <a:pt x="16823" y="15212"/>
                  </a:lnTo>
                  <a:lnTo>
                    <a:pt x="16719" y="15149"/>
                  </a:lnTo>
                  <a:lnTo>
                    <a:pt x="16698" y="14982"/>
                  </a:lnTo>
                  <a:lnTo>
                    <a:pt x="16510" y="15066"/>
                  </a:lnTo>
                  <a:lnTo>
                    <a:pt x="16405" y="15066"/>
                  </a:lnTo>
                  <a:lnTo>
                    <a:pt x="16238" y="15170"/>
                  </a:lnTo>
                  <a:lnTo>
                    <a:pt x="16091" y="15170"/>
                  </a:lnTo>
                  <a:lnTo>
                    <a:pt x="15986" y="15275"/>
                  </a:lnTo>
                  <a:lnTo>
                    <a:pt x="15986" y="15380"/>
                  </a:lnTo>
                  <a:lnTo>
                    <a:pt x="16007" y="15421"/>
                  </a:lnTo>
                  <a:lnTo>
                    <a:pt x="15903" y="15610"/>
                  </a:lnTo>
                  <a:lnTo>
                    <a:pt x="15777" y="15693"/>
                  </a:lnTo>
                  <a:lnTo>
                    <a:pt x="15714" y="15840"/>
                  </a:lnTo>
                  <a:lnTo>
                    <a:pt x="15380" y="16133"/>
                  </a:lnTo>
                  <a:lnTo>
                    <a:pt x="15296" y="16237"/>
                  </a:lnTo>
                  <a:lnTo>
                    <a:pt x="15296" y="16321"/>
                  </a:lnTo>
                  <a:lnTo>
                    <a:pt x="15401" y="16468"/>
                  </a:lnTo>
                  <a:lnTo>
                    <a:pt x="15463" y="16405"/>
                  </a:lnTo>
                  <a:lnTo>
                    <a:pt x="15505" y="16405"/>
                  </a:lnTo>
                  <a:lnTo>
                    <a:pt x="15610" y="16321"/>
                  </a:lnTo>
                  <a:lnTo>
                    <a:pt x="15694" y="16342"/>
                  </a:lnTo>
                  <a:lnTo>
                    <a:pt x="15694" y="16405"/>
                  </a:lnTo>
                  <a:lnTo>
                    <a:pt x="15484" y="16551"/>
                  </a:lnTo>
                  <a:lnTo>
                    <a:pt x="15401" y="16551"/>
                  </a:lnTo>
                  <a:lnTo>
                    <a:pt x="15359" y="16656"/>
                  </a:lnTo>
                  <a:lnTo>
                    <a:pt x="15254" y="16614"/>
                  </a:lnTo>
                  <a:lnTo>
                    <a:pt x="15170" y="16614"/>
                  </a:lnTo>
                  <a:lnTo>
                    <a:pt x="15087" y="16635"/>
                  </a:lnTo>
                  <a:lnTo>
                    <a:pt x="15087" y="16740"/>
                  </a:lnTo>
                  <a:lnTo>
                    <a:pt x="15024" y="16719"/>
                  </a:lnTo>
                  <a:lnTo>
                    <a:pt x="14919" y="16740"/>
                  </a:lnTo>
                  <a:lnTo>
                    <a:pt x="14919" y="16865"/>
                  </a:lnTo>
                  <a:lnTo>
                    <a:pt x="15066" y="17053"/>
                  </a:lnTo>
                  <a:lnTo>
                    <a:pt x="15129" y="17032"/>
                  </a:lnTo>
                  <a:lnTo>
                    <a:pt x="15170" y="16949"/>
                  </a:lnTo>
                  <a:lnTo>
                    <a:pt x="15233" y="17032"/>
                  </a:lnTo>
                  <a:lnTo>
                    <a:pt x="15275" y="16886"/>
                  </a:lnTo>
                  <a:lnTo>
                    <a:pt x="15359" y="16886"/>
                  </a:lnTo>
                  <a:lnTo>
                    <a:pt x="15359" y="16991"/>
                  </a:lnTo>
                  <a:lnTo>
                    <a:pt x="15442" y="16949"/>
                  </a:lnTo>
                  <a:lnTo>
                    <a:pt x="15463" y="16865"/>
                  </a:lnTo>
                  <a:lnTo>
                    <a:pt x="15526" y="16823"/>
                  </a:lnTo>
                  <a:lnTo>
                    <a:pt x="15652" y="16740"/>
                  </a:lnTo>
                  <a:lnTo>
                    <a:pt x="15652" y="16614"/>
                  </a:lnTo>
                  <a:lnTo>
                    <a:pt x="15714" y="16530"/>
                  </a:lnTo>
                  <a:lnTo>
                    <a:pt x="15714" y="16572"/>
                  </a:lnTo>
                  <a:lnTo>
                    <a:pt x="15673" y="16635"/>
                  </a:lnTo>
                  <a:lnTo>
                    <a:pt x="15714" y="16719"/>
                  </a:lnTo>
                  <a:lnTo>
                    <a:pt x="15840" y="16719"/>
                  </a:lnTo>
                  <a:lnTo>
                    <a:pt x="16028" y="16572"/>
                  </a:lnTo>
                  <a:lnTo>
                    <a:pt x="16175" y="16572"/>
                  </a:lnTo>
                  <a:lnTo>
                    <a:pt x="16196" y="16656"/>
                  </a:lnTo>
                  <a:lnTo>
                    <a:pt x="16258" y="16614"/>
                  </a:lnTo>
                  <a:lnTo>
                    <a:pt x="16321" y="16405"/>
                  </a:lnTo>
                  <a:lnTo>
                    <a:pt x="16447" y="16321"/>
                  </a:lnTo>
                  <a:lnTo>
                    <a:pt x="16510" y="16321"/>
                  </a:lnTo>
                  <a:lnTo>
                    <a:pt x="16363" y="16468"/>
                  </a:lnTo>
                  <a:lnTo>
                    <a:pt x="16363" y="16551"/>
                  </a:lnTo>
                  <a:lnTo>
                    <a:pt x="16447" y="16509"/>
                  </a:lnTo>
                  <a:lnTo>
                    <a:pt x="16572" y="16342"/>
                  </a:lnTo>
                  <a:lnTo>
                    <a:pt x="16656" y="16154"/>
                  </a:lnTo>
                  <a:lnTo>
                    <a:pt x="16740" y="16112"/>
                  </a:lnTo>
                  <a:lnTo>
                    <a:pt x="16740" y="16196"/>
                  </a:lnTo>
                  <a:lnTo>
                    <a:pt x="16656" y="16321"/>
                  </a:lnTo>
                  <a:lnTo>
                    <a:pt x="16656" y="16363"/>
                  </a:lnTo>
                  <a:lnTo>
                    <a:pt x="16782" y="16237"/>
                  </a:lnTo>
                  <a:lnTo>
                    <a:pt x="16844" y="16321"/>
                  </a:lnTo>
                  <a:lnTo>
                    <a:pt x="16844" y="16405"/>
                  </a:lnTo>
                  <a:lnTo>
                    <a:pt x="16970" y="16426"/>
                  </a:lnTo>
                  <a:lnTo>
                    <a:pt x="17033" y="16468"/>
                  </a:lnTo>
                  <a:lnTo>
                    <a:pt x="17095" y="16405"/>
                  </a:lnTo>
                  <a:lnTo>
                    <a:pt x="17158" y="16258"/>
                  </a:lnTo>
                  <a:lnTo>
                    <a:pt x="17305" y="16237"/>
                  </a:lnTo>
                  <a:lnTo>
                    <a:pt x="17409" y="16154"/>
                  </a:lnTo>
                  <a:lnTo>
                    <a:pt x="17347" y="16133"/>
                  </a:lnTo>
                  <a:lnTo>
                    <a:pt x="17367" y="16007"/>
                  </a:lnTo>
                  <a:lnTo>
                    <a:pt x="17577" y="15924"/>
                  </a:lnTo>
                  <a:lnTo>
                    <a:pt x="17598" y="15840"/>
                  </a:lnTo>
                  <a:lnTo>
                    <a:pt x="17598" y="15735"/>
                  </a:lnTo>
                  <a:lnTo>
                    <a:pt x="17493" y="15777"/>
                  </a:lnTo>
                  <a:lnTo>
                    <a:pt x="17409" y="15714"/>
                  </a:lnTo>
                  <a:lnTo>
                    <a:pt x="17284" y="15693"/>
                  </a:lnTo>
                  <a:lnTo>
                    <a:pt x="17347" y="15610"/>
                  </a:lnTo>
                  <a:lnTo>
                    <a:pt x="17451" y="15610"/>
                  </a:lnTo>
                  <a:lnTo>
                    <a:pt x="17514" y="15631"/>
                  </a:lnTo>
                  <a:lnTo>
                    <a:pt x="17577" y="15568"/>
                  </a:lnTo>
                  <a:lnTo>
                    <a:pt x="17577" y="15463"/>
                  </a:lnTo>
                  <a:lnTo>
                    <a:pt x="17472" y="15505"/>
                  </a:lnTo>
                  <a:lnTo>
                    <a:pt x="17367" y="15400"/>
                  </a:lnTo>
                  <a:lnTo>
                    <a:pt x="17367" y="15317"/>
                  </a:lnTo>
                  <a:lnTo>
                    <a:pt x="17514" y="15296"/>
                  </a:lnTo>
                  <a:lnTo>
                    <a:pt x="17598" y="15275"/>
                  </a:lnTo>
                  <a:lnTo>
                    <a:pt x="17660" y="15296"/>
                  </a:lnTo>
                  <a:lnTo>
                    <a:pt x="17681" y="15254"/>
                  </a:lnTo>
                  <a:lnTo>
                    <a:pt x="17619" y="15108"/>
                  </a:lnTo>
                  <a:lnTo>
                    <a:pt x="17807" y="15045"/>
                  </a:lnTo>
                  <a:lnTo>
                    <a:pt x="17911" y="15108"/>
                  </a:lnTo>
                  <a:lnTo>
                    <a:pt x="17995" y="15087"/>
                  </a:lnTo>
                  <a:lnTo>
                    <a:pt x="18121" y="15087"/>
                  </a:lnTo>
                  <a:lnTo>
                    <a:pt x="17911" y="15254"/>
                  </a:lnTo>
                  <a:lnTo>
                    <a:pt x="17911" y="15359"/>
                  </a:lnTo>
                  <a:lnTo>
                    <a:pt x="17932" y="15526"/>
                  </a:lnTo>
                  <a:lnTo>
                    <a:pt x="17995" y="15526"/>
                  </a:lnTo>
                  <a:lnTo>
                    <a:pt x="18079" y="15317"/>
                  </a:lnTo>
                  <a:lnTo>
                    <a:pt x="18142" y="15275"/>
                  </a:lnTo>
                  <a:lnTo>
                    <a:pt x="18204" y="15275"/>
                  </a:lnTo>
                  <a:lnTo>
                    <a:pt x="18183" y="15359"/>
                  </a:lnTo>
                  <a:lnTo>
                    <a:pt x="18121" y="15421"/>
                  </a:lnTo>
                  <a:lnTo>
                    <a:pt x="18142" y="15505"/>
                  </a:lnTo>
                  <a:lnTo>
                    <a:pt x="18288" y="15400"/>
                  </a:lnTo>
                  <a:lnTo>
                    <a:pt x="18309" y="15317"/>
                  </a:lnTo>
                  <a:lnTo>
                    <a:pt x="18393" y="15400"/>
                  </a:lnTo>
                  <a:lnTo>
                    <a:pt x="18497" y="15317"/>
                  </a:lnTo>
                  <a:lnTo>
                    <a:pt x="18539" y="15317"/>
                  </a:lnTo>
                  <a:lnTo>
                    <a:pt x="18644" y="15254"/>
                  </a:lnTo>
                  <a:lnTo>
                    <a:pt x="18769" y="15212"/>
                  </a:lnTo>
                  <a:lnTo>
                    <a:pt x="18874" y="15254"/>
                  </a:lnTo>
                  <a:lnTo>
                    <a:pt x="18853" y="15296"/>
                  </a:lnTo>
                  <a:lnTo>
                    <a:pt x="18727" y="15296"/>
                  </a:lnTo>
                  <a:lnTo>
                    <a:pt x="18602" y="15421"/>
                  </a:lnTo>
                  <a:lnTo>
                    <a:pt x="18686" y="15421"/>
                  </a:lnTo>
                  <a:lnTo>
                    <a:pt x="18623" y="15505"/>
                  </a:lnTo>
                  <a:lnTo>
                    <a:pt x="18686" y="15568"/>
                  </a:lnTo>
                  <a:lnTo>
                    <a:pt x="18895" y="15610"/>
                  </a:lnTo>
                  <a:lnTo>
                    <a:pt x="18958" y="15693"/>
                  </a:lnTo>
                  <a:lnTo>
                    <a:pt x="18958" y="15735"/>
                  </a:lnTo>
                  <a:lnTo>
                    <a:pt x="18832" y="15631"/>
                  </a:lnTo>
                  <a:lnTo>
                    <a:pt x="18686" y="15610"/>
                  </a:lnTo>
                  <a:lnTo>
                    <a:pt x="18581" y="15672"/>
                  </a:lnTo>
                  <a:lnTo>
                    <a:pt x="18581" y="15777"/>
                  </a:lnTo>
                  <a:lnTo>
                    <a:pt x="18644" y="15798"/>
                  </a:lnTo>
                  <a:lnTo>
                    <a:pt x="18748" y="15735"/>
                  </a:lnTo>
                  <a:lnTo>
                    <a:pt x="18832" y="15819"/>
                  </a:lnTo>
                  <a:lnTo>
                    <a:pt x="18790" y="15840"/>
                  </a:lnTo>
                  <a:lnTo>
                    <a:pt x="18644" y="15840"/>
                  </a:lnTo>
                  <a:lnTo>
                    <a:pt x="18644" y="15924"/>
                  </a:lnTo>
                  <a:lnTo>
                    <a:pt x="18811" y="15986"/>
                  </a:lnTo>
                  <a:lnTo>
                    <a:pt x="18853" y="16049"/>
                  </a:lnTo>
                  <a:lnTo>
                    <a:pt x="18790" y="16091"/>
                  </a:lnTo>
                  <a:lnTo>
                    <a:pt x="18707" y="16112"/>
                  </a:lnTo>
                  <a:lnTo>
                    <a:pt x="18707" y="16154"/>
                  </a:lnTo>
                  <a:lnTo>
                    <a:pt x="18811" y="16154"/>
                  </a:lnTo>
                  <a:lnTo>
                    <a:pt x="18916" y="16112"/>
                  </a:lnTo>
                  <a:lnTo>
                    <a:pt x="19020" y="16196"/>
                  </a:lnTo>
                  <a:lnTo>
                    <a:pt x="19125" y="16237"/>
                  </a:lnTo>
                  <a:lnTo>
                    <a:pt x="19271" y="16196"/>
                  </a:lnTo>
                  <a:lnTo>
                    <a:pt x="19334" y="16258"/>
                  </a:lnTo>
                  <a:lnTo>
                    <a:pt x="19334" y="16321"/>
                  </a:lnTo>
                  <a:lnTo>
                    <a:pt x="19251" y="16363"/>
                  </a:lnTo>
                  <a:lnTo>
                    <a:pt x="19271" y="16447"/>
                  </a:lnTo>
                  <a:lnTo>
                    <a:pt x="19334" y="16468"/>
                  </a:lnTo>
                  <a:lnTo>
                    <a:pt x="19355" y="16551"/>
                  </a:lnTo>
                  <a:lnTo>
                    <a:pt x="19439" y="16572"/>
                  </a:lnTo>
                  <a:lnTo>
                    <a:pt x="19523" y="16488"/>
                  </a:lnTo>
                  <a:lnTo>
                    <a:pt x="19481" y="16426"/>
                  </a:lnTo>
                  <a:lnTo>
                    <a:pt x="19523" y="16384"/>
                  </a:lnTo>
                  <a:lnTo>
                    <a:pt x="19648" y="16384"/>
                  </a:lnTo>
                  <a:lnTo>
                    <a:pt x="19564" y="16488"/>
                  </a:lnTo>
                  <a:lnTo>
                    <a:pt x="19564" y="16551"/>
                  </a:lnTo>
                  <a:lnTo>
                    <a:pt x="19418" y="16719"/>
                  </a:lnTo>
                  <a:lnTo>
                    <a:pt x="19443" y="16744"/>
                  </a:lnTo>
                  <a:lnTo>
                    <a:pt x="19376" y="16760"/>
                  </a:lnTo>
                  <a:lnTo>
                    <a:pt x="19418" y="16844"/>
                  </a:lnTo>
                  <a:lnTo>
                    <a:pt x="19690" y="16907"/>
                  </a:lnTo>
                  <a:lnTo>
                    <a:pt x="19774" y="16865"/>
                  </a:lnTo>
                  <a:lnTo>
                    <a:pt x="19857" y="16907"/>
                  </a:lnTo>
                  <a:lnTo>
                    <a:pt x="20108" y="16907"/>
                  </a:lnTo>
                  <a:lnTo>
                    <a:pt x="20234" y="16865"/>
                  </a:lnTo>
                  <a:lnTo>
                    <a:pt x="20297" y="16907"/>
                  </a:lnTo>
                  <a:lnTo>
                    <a:pt x="20297" y="16970"/>
                  </a:lnTo>
                  <a:lnTo>
                    <a:pt x="20380" y="16970"/>
                  </a:lnTo>
                  <a:lnTo>
                    <a:pt x="20443" y="17053"/>
                  </a:lnTo>
                  <a:lnTo>
                    <a:pt x="20527" y="17116"/>
                  </a:lnTo>
                  <a:lnTo>
                    <a:pt x="20548" y="17179"/>
                  </a:lnTo>
                  <a:lnTo>
                    <a:pt x="20652" y="17179"/>
                  </a:lnTo>
                  <a:lnTo>
                    <a:pt x="20820" y="17116"/>
                  </a:lnTo>
                  <a:lnTo>
                    <a:pt x="20841" y="17074"/>
                  </a:lnTo>
                  <a:lnTo>
                    <a:pt x="20904" y="17116"/>
                  </a:lnTo>
                  <a:lnTo>
                    <a:pt x="20904" y="17179"/>
                  </a:lnTo>
                  <a:lnTo>
                    <a:pt x="20820" y="17263"/>
                  </a:lnTo>
                  <a:lnTo>
                    <a:pt x="20715" y="17284"/>
                  </a:lnTo>
                  <a:lnTo>
                    <a:pt x="20736" y="17346"/>
                  </a:lnTo>
                  <a:lnTo>
                    <a:pt x="20904" y="17388"/>
                  </a:lnTo>
                  <a:lnTo>
                    <a:pt x="20924" y="17493"/>
                  </a:lnTo>
                  <a:lnTo>
                    <a:pt x="21008" y="17577"/>
                  </a:lnTo>
                  <a:lnTo>
                    <a:pt x="21176" y="17639"/>
                  </a:lnTo>
                  <a:lnTo>
                    <a:pt x="21385" y="17577"/>
                  </a:lnTo>
                  <a:lnTo>
                    <a:pt x="21468" y="17556"/>
                  </a:lnTo>
                  <a:lnTo>
                    <a:pt x="21489" y="17597"/>
                  </a:lnTo>
                  <a:lnTo>
                    <a:pt x="21573" y="17535"/>
                  </a:lnTo>
                  <a:lnTo>
                    <a:pt x="21740" y="17430"/>
                  </a:lnTo>
                  <a:lnTo>
                    <a:pt x="21782" y="17430"/>
                  </a:lnTo>
                  <a:lnTo>
                    <a:pt x="21740" y="17493"/>
                  </a:lnTo>
                  <a:lnTo>
                    <a:pt x="21636" y="17577"/>
                  </a:lnTo>
                  <a:lnTo>
                    <a:pt x="21594" y="17786"/>
                  </a:lnTo>
                  <a:lnTo>
                    <a:pt x="21552" y="17911"/>
                  </a:lnTo>
                  <a:lnTo>
                    <a:pt x="21468" y="17911"/>
                  </a:lnTo>
                  <a:lnTo>
                    <a:pt x="21343" y="17849"/>
                  </a:lnTo>
                  <a:lnTo>
                    <a:pt x="21280" y="17869"/>
                  </a:lnTo>
                  <a:lnTo>
                    <a:pt x="21364" y="17995"/>
                  </a:lnTo>
                  <a:lnTo>
                    <a:pt x="21385" y="18100"/>
                  </a:lnTo>
                  <a:lnTo>
                    <a:pt x="21468" y="18162"/>
                  </a:lnTo>
                  <a:lnTo>
                    <a:pt x="21573" y="18121"/>
                  </a:lnTo>
                  <a:lnTo>
                    <a:pt x="21657" y="18162"/>
                  </a:lnTo>
                  <a:lnTo>
                    <a:pt x="21636" y="18225"/>
                  </a:lnTo>
                  <a:lnTo>
                    <a:pt x="21552" y="18225"/>
                  </a:lnTo>
                  <a:lnTo>
                    <a:pt x="21552" y="18288"/>
                  </a:lnTo>
                  <a:lnTo>
                    <a:pt x="21720" y="18434"/>
                  </a:lnTo>
                  <a:lnTo>
                    <a:pt x="21761" y="18413"/>
                  </a:lnTo>
                  <a:lnTo>
                    <a:pt x="21887" y="18434"/>
                  </a:lnTo>
                  <a:lnTo>
                    <a:pt x="21950" y="18330"/>
                  </a:lnTo>
                  <a:lnTo>
                    <a:pt x="22075" y="18100"/>
                  </a:lnTo>
                  <a:lnTo>
                    <a:pt x="22033" y="18288"/>
                  </a:lnTo>
                  <a:lnTo>
                    <a:pt x="22033" y="18413"/>
                  </a:lnTo>
                  <a:lnTo>
                    <a:pt x="21992" y="18497"/>
                  </a:lnTo>
                  <a:lnTo>
                    <a:pt x="21950" y="18518"/>
                  </a:lnTo>
                  <a:lnTo>
                    <a:pt x="21866" y="18623"/>
                  </a:lnTo>
                  <a:lnTo>
                    <a:pt x="21887" y="18706"/>
                  </a:lnTo>
                  <a:lnTo>
                    <a:pt x="21971" y="18748"/>
                  </a:lnTo>
                  <a:lnTo>
                    <a:pt x="21929" y="18811"/>
                  </a:lnTo>
                  <a:lnTo>
                    <a:pt x="21929" y="19062"/>
                  </a:lnTo>
                  <a:lnTo>
                    <a:pt x="21971" y="19125"/>
                  </a:lnTo>
                  <a:lnTo>
                    <a:pt x="22054" y="19125"/>
                  </a:lnTo>
                  <a:lnTo>
                    <a:pt x="22033" y="19229"/>
                  </a:lnTo>
                  <a:lnTo>
                    <a:pt x="22054" y="19334"/>
                  </a:lnTo>
                  <a:lnTo>
                    <a:pt x="22243" y="19522"/>
                  </a:lnTo>
                  <a:lnTo>
                    <a:pt x="22284" y="19543"/>
                  </a:lnTo>
                  <a:lnTo>
                    <a:pt x="22284" y="19585"/>
                  </a:lnTo>
                  <a:lnTo>
                    <a:pt x="22347" y="19543"/>
                  </a:lnTo>
                  <a:lnTo>
                    <a:pt x="22389" y="19627"/>
                  </a:lnTo>
                  <a:lnTo>
                    <a:pt x="22473" y="19585"/>
                  </a:lnTo>
                  <a:lnTo>
                    <a:pt x="22452" y="19543"/>
                  </a:lnTo>
                  <a:lnTo>
                    <a:pt x="22473" y="19481"/>
                  </a:lnTo>
                  <a:lnTo>
                    <a:pt x="22515" y="19543"/>
                  </a:lnTo>
                  <a:lnTo>
                    <a:pt x="22598" y="19564"/>
                  </a:lnTo>
                  <a:lnTo>
                    <a:pt x="22661" y="19481"/>
                  </a:lnTo>
                  <a:lnTo>
                    <a:pt x="22577" y="19334"/>
                  </a:lnTo>
                  <a:lnTo>
                    <a:pt x="22515" y="19334"/>
                  </a:lnTo>
                  <a:lnTo>
                    <a:pt x="22473" y="19355"/>
                  </a:lnTo>
                  <a:lnTo>
                    <a:pt x="22452" y="19334"/>
                  </a:lnTo>
                  <a:lnTo>
                    <a:pt x="22515" y="19229"/>
                  </a:lnTo>
                  <a:lnTo>
                    <a:pt x="22515" y="19146"/>
                  </a:lnTo>
                  <a:lnTo>
                    <a:pt x="22494" y="19062"/>
                  </a:lnTo>
                  <a:lnTo>
                    <a:pt x="22410" y="19041"/>
                  </a:lnTo>
                  <a:lnTo>
                    <a:pt x="22410" y="18999"/>
                  </a:lnTo>
                  <a:lnTo>
                    <a:pt x="22473" y="18937"/>
                  </a:lnTo>
                  <a:lnTo>
                    <a:pt x="22494" y="18811"/>
                  </a:lnTo>
                  <a:lnTo>
                    <a:pt x="22577" y="18811"/>
                  </a:lnTo>
                  <a:lnTo>
                    <a:pt x="22577" y="18916"/>
                  </a:lnTo>
                  <a:lnTo>
                    <a:pt x="22598" y="18999"/>
                  </a:lnTo>
                  <a:lnTo>
                    <a:pt x="22682" y="18895"/>
                  </a:lnTo>
                  <a:lnTo>
                    <a:pt x="22703" y="18957"/>
                  </a:lnTo>
                  <a:lnTo>
                    <a:pt x="22766" y="19041"/>
                  </a:lnTo>
                  <a:lnTo>
                    <a:pt x="22703" y="19146"/>
                  </a:lnTo>
                  <a:lnTo>
                    <a:pt x="22724" y="19229"/>
                  </a:lnTo>
                  <a:lnTo>
                    <a:pt x="22787" y="19250"/>
                  </a:lnTo>
                  <a:lnTo>
                    <a:pt x="22891" y="19146"/>
                  </a:lnTo>
                  <a:lnTo>
                    <a:pt x="22933" y="19146"/>
                  </a:lnTo>
                  <a:lnTo>
                    <a:pt x="22912" y="19229"/>
                  </a:lnTo>
                  <a:lnTo>
                    <a:pt x="22828" y="19313"/>
                  </a:lnTo>
                  <a:lnTo>
                    <a:pt x="22828" y="19376"/>
                  </a:lnTo>
                  <a:lnTo>
                    <a:pt x="22870" y="19481"/>
                  </a:lnTo>
                  <a:lnTo>
                    <a:pt x="22808" y="19627"/>
                  </a:lnTo>
                  <a:lnTo>
                    <a:pt x="22828" y="19669"/>
                  </a:lnTo>
                  <a:lnTo>
                    <a:pt x="22891" y="19669"/>
                  </a:lnTo>
                  <a:lnTo>
                    <a:pt x="22891" y="19857"/>
                  </a:lnTo>
                  <a:cubicBezTo>
                    <a:pt x="22891" y="19899"/>
                    <a:pt x="22870" y="19983"/>
                    <a:pt x="22870" y="20045"/>
                  </a:cubicBezTo>
                  <a:lnTo>
                    <a:pt x="22828" y="20087"/>
                  </a:lnTo>
                  <a:lnTo>
                    <a:pt x="22808" y="20004"/>
                  </a:lnTo>
                  <a:lnTo>
                    <a:pt x="22870" y="19941"/>
                  </a:lnTo>
                  <a:lnTo>
                    <a:pt x="22870" y="19857"/>
                  </a:lnTo>
                  <a:lnTo>
                    <a:pt x="22766" y="19794"/>
                  </a:lnTo>
                  <a:lnTo>
                    <a:pt x="22598" y="19836"/>
                  </a:lnTo>
                  <a:lnTo>
                    <a:pt x="22577" y="19878"/>
                  </a:lnTo>
                  <a:lnTo>
                    <a:pt x="22515" y="19899"/>
                  </a:lnTo>
                  <a:lnTo>
                    <a:pt x="22473" y="19794"/>
                  </a:lnTo>
                  <a:lnTo>
                    <a:pt x="22410" y="19941"/>
                  </a:lnTo>
                  <a:lnTo>
                    <a:pt x="22452" y="20066"/>
                  </a:lnTo>
                  <a:lnTo>
                    <a:pt x="22515" y="20108"/>
                  </a:lnTo>
                  <a:lnTo>
                    <a:pt x="22473" y="20192"/>
                  </a:lnTo>
                  <a:lnTo>
                    <a:pt x="22410" y="20150"/>
                  </a:lnTo>
                  <a:lnTo>
                    <a:pt x="22368" y="20255"/>
                  </a:lnTo>
                  <a:lnTo>
                    <a:pt x="22452" y="20401"/>
                  </a:lnTo>
                  <a:lnTo>
                    <a:pt x="22410" y="20506"/>
                  </a:lnTo>
                  <a:lnTo>
                    <a:pt x="22494" y="20569"/>
                  </a:lnTo>
                  <a:lnTo>
                    <a:pt x="22410" y="20631"/>
                  </a:lnTo>
                  <a:lnTo>
                    <a:pt x="22515" y="20778"/>
                  </a:lnTo>
                  <a:lnTo>
                    <a:pt x="22619" y="20778"/>
                  </a:lnTo>
                  <a:lnTo>
                    <a:pt x="22703" y="20694"/>
                  </a:lnTo>
                  <a:lnTo>
                    <a:pt x="22703" y="20569"/>
                  </a:lnTo>
                  <a:lnTo>
                    <a:pt x="22619" y="20401"/>
                  </a:lnTo>
                  <a:lnTo>
                    <a:pt x="22661" y="20297"/>
                  </a:lnTo>
                  <a:lnTo>
                    <a:pt x="22787" y="20527"/>
                  </a:lnTo>
                  <a:lnTo>
                    <a:pt x="22787" y="20631"/>
                  </a:lnTo>
                  <a:lnTo>
                    <a:pt x="22787" y="20694"/>
                  </a:lnTo>
                  <a:cubicBezTo>
                    <a:pt x="22766" y="20694"/>
                    <a:pt x="22724" y="20694"/>
                    <a:pt x="22724" y="20715"/>
                  </a:cubicBezTo>
                  <a:lnTo>
                    <a:pt x="22724" y="20736"/>
                  </a:lnTo>
                  <a:lnTo>
                    <a:pt x="22682" y="20799"/>
                  </a:lnTo>
                  <a:lnTo>
                    <a:pt x="22577" y="20841"/>
                  </a:lnTo>
                  <a:lnTo>
                    <a:pt x="22598" y="20924"/>
                  </a:lnTo>
                  <a:lnTo>
                    <a:pt x="22682" y="21008"/>
                  </a:lnTo>
                  <a:lnTo>
                    <a:pt x="22598" y="21092"/>
                  </a:lnTo>
                  <a:lnTo>
                    <a:pt x="22598" y="21196"/>
                  </a:lnTo>
                  <a:lnTo>
                    <a:pt x="22536" y="21259"/>
                  </a:lnTo>
                  <a:lnTo>
                    <a:pt x="22431" y="21301"/>
                  </a:lnTo>
                  <a:lnTo>
                    <a:pt x="22431" y="21343"/>
                  </a:lnTo>
                  <a:lnTo>
                    <a:pt x="22577" y="21364"/>
                  </a:lnTo>
                  <a:lnTo>
                    <a:pt x="22536" y="21426"/>
                  </a:lnTo>
                  <a:lnTo>
                    <a:pt x="22494" y="21447"/>
                  </a:lnTo>
                  <a:lnTo>
                    <a:pt x="22494" y="21531"/>
                  </a:lnTo>
                  <a:lnTo>
                    <a:pt x="22536" y="21531"/>
                  </a:lnTo>
                  <a:lnTo>
                    <a:pt x="22619" y="21510"/>
                  </a:lnTo>
                  <a:lnTo>
                    <a:pt x="22640" y="21552"/>
                  </a:lnTo>
                  <a:lnTo>
                    <a:pt x="22598" y="21615"/>
                  </a:lnTo>
                  <a:lnTo>
                    <a:pt x="22515" y="21636"/>
                  </a:lnTo>
                  <a:lnTo>
                    <a:pt x="22473" y="21719"/>
                  </a:lnTo>
                  <a:lnTo>
                    <a:pt x="22494" y="21866"/>
                  </a:lnTo>
                  <a:lnTo>
                    <a:pt x="22536" y="21929"/>
                  </a:lnTo>
                  <a:lnTo>
                    <a:pt x="22515" y="21991"/>
                  </a:lnTo>
                  <a:lnTo>
                    <a:pt x="22536" y="22075"/>
                  </a:lnTo>
                  <a:lnTo>
                    <a:pt x="22598" y="22054"/>
                  </a:lnTo>
                  <a:lnTo>
                    <a:pt x="22619" y="21970"/>
                  </a:lnTo>
                  <a:lnTo>
                    <a:pt x="22640" y="21845"/>
                  </a:lnTo>
                  <a:lnTo>
                    <a:pt x="22703" y="21678"/>
                  </a:lnTo>
                  <a:lnTo>
                    <a:pt x="22745" y="21615"/>
                  </a:lnTo>
                  <a:lnTo>
                    <a:pt x="22787" y="21406"/>
                  </a:lnTo>
                  <a:lnTo>
                    <a:pt x="22828" y="21343"/>
                  </a:lnTo>
                  <a:lnTo>
                    <a:pt x="22844" y="21204"/>
                  </a:lnTo>
                  <a:lnTo>
                    <a:pt x="22870" y="21217"/>
                  </a:lnTo>
                  <a:cubicBezTo>
                    <a:pt x="22870" y="21301"/>
                    <a:pt x="22870" y="21364"/>
                    <a:pt x="22891" y="21447"/>
                  </a:cubicBezTo>
                  <a:lnTo>
                    <a:pt x="22870" y="21426"/>
                  </a:lnTo>
                  <a:lnTo>
                    <a:pt x="22808" y="21510"/>
                  </a:lnTo>
                  <a:lnTo>
                    <a:pt x="22808" y="21636"/>
                  </a:lnTo>
                  <a:lnTo>
                    <a:pt x="22870" y="21678"/>
                  </a:lnTo>
                  <a:lnTo>
                    <a:pt x="22787" y="21782"/>
                  </a:lnTo>
                  <a:lnTo>
                    <a:pt x="22891" y="21845"/>
                  </a:lnTo>
                  <a:lnTo>
                    <a:pt x="22891" y="21929"/>
                  </a:lnTo>
                  <a:lnTo>
                    <a:pt x="22828" y="21970"/>
                  </a:lnTo>
                  <a:lnTo>
                    <a:pt x="22766" y="21929"/>
                  </a:lnTo>
                  <a:lnTo>
                    <a:pt x="22703" y="21991"/>
                  </a:lnTo>
                  <a:lnTo>
                    <a:pt x="22703" y="22054"/>
                  </a:lnTo>
                  <a:lnTo>
                    <a:pt x="22661" y="22138"/>
                  </a:lnTo>
                  <a:lnTo>
                    <a:pt x="22619" y="22201"/>
                  </a:lnTo>
                  <a:lnTo>
                    <a:pt x="22682" y="22263"/>
                  </a:lnTo>
                  <a:lnTo>
                    <a:pt x="22766" y="22054"/>
                  </a:lnTo>
                  <a:lnTo>
                    <a:pt x="22787" y="22096"/>
                  </a:lnTo>
                  <a:lnTo>
                    <a:pt x="22724" y="22201"/>
                  </a:lnTo>
                  <a:lnTo>
                    <a:pt x="22828" y="22180"/>
                  </a:lnTo>
                  <a:lnTo>
                    <a:pt x="22891" y="22096"/>
                  </a:lnTo>
                  <a:lnTo>
                    <a:pt x="22891" y="21991"/>
                  </a:lnTo>
                  <a:lnTo>
                    <a:pt x="23017" y="21845"/>
                  </a:lnTo>
                  <a:cubicBezTo>
                    <a:pt x="23017" y="21929"/>
                    <a:pt x="23017" y="21991"/>
                    <a:pt x="23038" y="22075"/>
                  </a:cubicBezTo>
                  <a:lnTo>
                    <a:pt x="23017" y="22096"/>
                  </a:lnTo>
                  <a:lnTo>
                    <a:pt x="23080" y="22159"/>
                  </a:lnTo>
                  <a:cubicBezTo>
                    <a:pt x="23101" y="22201"/>
                    <a:pt x="23101" y="22284"/>
                    <a:pt x="23121" y="22326"/>
                  </a:cubicBezTo>
                  <a:lnTo>
                    <a:pt x="23080" y="22473"/>
                  </a:lnTo>
                  <a:lnTo>
                    <a:pt x="23080" y="22556"/>
                  </a:lnTo>
                  <a:lnTo>
                    <a:pt x="23038" y="22640"/>
                  </a:lnTo>
                  <a:lnTo>
                    <a:pt x="22933" y="22682"/>
                  </a:lnTo>
                  <a:lnTo>
                    <a:pt x="22912" y="22724"/>
                  </a:lnTo>
                  <a:lnTo>
                    <a:pt x="22933" y="22786"/>
                  </a:lnTo>
                  <a:lnTo>
                    <a:pt x="23017" y="22745"/>
                  </a:lnTo>
                  <a:lnTo>
                    <a:pt x="23101" y="22786"/>
                  </a:lnTo>
                  <a:lnTo>
                    <a:pt x="23101" y="22828"/>
                  </a:lnTo>
                  <a:lnTo>
                    <a:pt x="22996" y="22912"/>
                  </a:lnTo>
                  <a:lnTo>
                    <a:pt x="22996" y="22954"/>
                  </a:lnTo>
                  <a:lnTo>
                    <a:pt x="22975" y="23038"/>
                  </a:lnTo>
                  <a:lnTo>
                    <a:pt x="22912" y="23038"/>
                  </a:lnTo>
                  <a:lnTo>
                    <a:pt x="22870" y="23100"/>
                  </a:lnTo>
                  <a:lnTo>
                    <a:pt x="22891" y="23142"/>
                  </a:lnTo>
                  <a:lnTo>
                    <a:pt x="22975" y="23142"/>
                  </a:lnTo>
                  <a:lnTo>
                    <a:pt x="23017" y="23205"/>
                  </a:lnTo>
                  <a:lnTo>
                    <a:pt x="23038" y="23142"/>
                  </a:lnTo>
                  <a:lnTo>
                    <a:pt x="23121" y="23121"/>
                  </a:lnTo>
                  <a:lnTo>
                    <a:pt x="23184" y="23163"/>
                  </a:lnTo>
                  <a:lnTo>
                    <a:pt x="23101" y="23226"/>
                  </a:lnTo>
                  <a:lnTo>
                    <a:pt x="23080" y="23268"/>
                  </a:lnTo>
                  <a:lnTo>
                    <a:pt x="23121" y="23351"/>
                  </a:lnTo>
                  <a:lnTo>
                    <a:pt x="23038" y="23435"/>
                  </a:lnTo>
                  <a:lnTo>
                    <a:pt x="23017" y="23519"/>
                  </a:lnTo>
                  <a:lnTo>
                    <a:pt x="23121" y="23582"/>
                  </a:lnTo>
                  <a:lnTo>
                    <a:pt x="23101" y="23686"/>
                  </a:lnTo>
                  <a:lnTo>
                    <a:pt x="23142" y="23749"/>
                  </a:lnTo>
                  <a:lnTo>
                    <a:pt x="23247" y="23749"/>
                  </a:lnTo>
                  <a:lnTo>
                    <a:pt x="23310" y="23686"/>
                  </a:lnTo>
                  <a:lnTo>
                    <a:pt x="23247" y="23623"/>
                  </a:lnTo>
                  <a:lnTo>
                    <a:pt x="23310" y="23561"/>
                  </a:lnTo>
                  <a:lnTo>
                    <a:pt x="23247" y="23519"/>
                  </a:lnTo>
                  <a:lnTo>
                    <a:pt x="23205" y="23519"/>
                  </a:lnTo>
                  <a:lnTo>
                    <a:pt x="23247" y="23435"/>
                  </a:lnTo>
                  <a:lnTo>
                    <a:pt x="23331" y="23414"/>
                  </a:lnTo>
                  <a:lnTo>
                    <a:pt x="23435" y="23331"/>
                  </a:lnTo>
                  <a:lnTo>
                    <a:pt x="23435" y="23247"/>
                  </a:lnTo>
                  <a:lnTo>
                    <a:pt x="23393" y="23226"/>
                  </a:lnTo>
                  <a:lnTo>
                    <a:pt x="23310" y="23226"/>
                  </a:lnTo>
                  <a:lnTo>
                    <a:pt x="23310" y="23205"/>
                  </a:lnTo>
                  <a:lnTo>
                    <a:pt x="23414" y="23121"/>
                  </a:lnTo>
                  <a:lnTo>
                    <a:pt x="23393" y="23017"/>
                  </a:lnTo>
                  <a:lnTo>
                    <a:pt x="23247" y="22912"/>
                  </a:lnTo>
                  <a:lnTo>
                    <a:pt x="23310" y="22807"/>
                  </a:lnTo>
                  <a:lnTo>
                    <a:pt x="23331" y="22828"/>
                  </a:lnTo>
                  <a:lnTo>
                    <a:pt x="23414" y="22828"/>
                  </a:lnTo>
                  <a:lnTo>
                    <a:pt x="23414" y="22766"/>
                  </a:lnTo>
                  <a:lnTo>
                    <a:pt x="23310" y="22661"/>
                  </a:lnTo>
                  <a:lnTo>
                    <a:pt x="23373" y="22661"/>
                  </a:lnTo>
                  <a:lnTo>
                    <a:pt x="23373" y="22473"/>
                  </a:lnTo>
                  <a:lnTo>
                    <a:pt x="23247" y="22389"/>
                  </a:lnTo>
                  <a:lnTo>
                    <a:pt x="23226" y="22410"/>
                  </a:lnTo>
                  <a:lnTo>
                    <a:pt x="23142" y="22347"/>
                  </a:lnTo>
                  <a:lnTo>
                    <a:pt x="23163" y="22305"/>
                  </a:lnTo>
                  <a:lnTo>
                    <a:pt x="23163" y="22284"/>
                  </a:lnTo>
                  <a:lnTo>
                    <a:pt x="23247" y="22180"/>
                  </a:lnTo>
                  <a:lnTo>
                    <a:pt x="23205" y="22096"/>
                  </a:lnTo>
                  <a:cubicBezTo>
                    <a:pt x="23205" y="22054"/>
                    <a:pt x="23226" y="21991"/>
                    <a:pt x="23226" y="21950"/>
                  </a:cubicBezTo>
                  <a:lnTo>
                    <a:pt x="23226" y="21887"/>
                  </a:lnTo>
                  <a:lnTo>
                    <a:pt x="23268" y="21929"/>
                  </a:lnTo>
                  <a:lnTo>
                    <a:pt x="23352" y="21866"/>
                  </a:lnTo>
                  <a:lnTo>
                    <a:pt x="23310" y="21761"/>
                  </a:lnTo>
                  <a:lnTo>
                    <a:pt x="23352" y="21719"/>
                  </a:lnTo>
                  <a:lnTo>
                    <a:pt x="23352" y="21573"/>
                  </a:lnTo>
                  <a:lnTo>
                    <a:pt x="23414" y="21552"/>
                  </a:lnTo>
                  <a:lnTo>
                    <a:pt x="23435" y="21719"/>
                  </a:lnTo>
                  <a:lnTo>
                    <a:pt x="23477" y="21678"/>
                  </a:lnTo>
                  <a:lnTo>
                    <a:pt x="23519" y="21657"/>
                  </a:lnTo>
                  <a:lnTo>
                    <a:pt x="23519" y="21678"/>
                  </a:lnTo>
                  <a:lnTo>
                    <a:pt x="23519" y="21719"/>
                  </a:lnTo>
                  <a:lnTo>
                    <a:pt x="23477" y="21761"/>
                  </a:lnTo>
                  <a:lnTo>
                    <a:pt x="23477" y="21845"/>
                  </a:lnTo>
                  <a:lnTo>
                    <a:pt x="23540" y="21887"/>
                  </a:lnTo>
                  <a:lnTo>
                    <a:pt x="23665" y="21866"/>
                  </a:lnTo>
                  <a:lnTo>
                    <a:pt x="23749" y="21761"/>
                  </a:lnTo>
                  <a:lnTo>
                    <a:pt x="23728" y="21719"/>
                  </a:lnTo>
                  <a:cubicBezTo>
                    <a:pt x="23749" y="21657"/>
                    <a:pt x="23770" y="21573"/>
                    <a:pt x="23791" y="21510"/>
                  </a:cubicBezTo>
                  <a:lnTo>
                    <a:pt x="23833" y="21531"/>
                  </a:lnTo>
                  <a:lnTo>
                    <a:pt x="23854" y="21636"/>
                  </a:lnTo>
                  <a:lnTo>
                    <a:pt x="23958" y="21719"/>
                  </a:lnTo>
                  <a:lnTo>
                    <a:pt x="24000" y="21719"/>
                  </a:lnTo>
                  <a:lnTo>
                    <a:pt x="23937" y="21740"/>
                  </a:lnTo>
                  <a:lnTo>
                    <a:pt x="23854" y="21740"/>
                  </a:lnTo>
                  <a:lnTo>
                    <a:pt x="23833" y="21782"/>
                  </a:lnTo>
                  <a:cubicBezTo>
                    <a:pt x="23749" y="21824"/>
                    <a:pt x="23665" y="21866"/>
                    <a:pt x="23665" y="21970"/>
                  </a:cubicBezTo>
                  <a:cubicBezTo>
                    <a:pt x="23665" y="22054"/>
                    <a:pt x="23665" y="22096"/>
                    <a:pt x="23686" y="22180"/>
                  </a:cubicBezTo>
                  <a:lnTo>
                    <a:pt x="23665" y="22159"/>
                  </a:lnTo>
                  <a:lnTo>
                    <a:pt x="23665" y="22138"/>
                  </a:lnTo>
                  <a:lnTo>
                    <a:pt x="23645" y="22159"/>
                  </a:lnTo>
                  <a:cubicBezTo>
                    <a:pt x="23624" y="22159"/>
                    <a:pt x="23603" y="22138"/>
                    <a:pt x="23561" y="22138"/>
                  </a:cubicBezTo>
                  <a:lnTo>
                    <a:pt x="23624" y="22075"/>
                  </a:lnTo>
                  <a:lnTo>
                    <a:pt x="23645" y="21991"/>
                  </a:lnTo>
                  <a:lnTo>
                    <a:pt x="23456" y="21970"/>
                  </a:lnTo>
                  <a:lnTo>
                    <a:pt x="23352" y="22075"/>
                  </a:lnTo>
                  <a:lnTo>
                    <a:pt x="23414" y="22180"/>
                  </a:lnTo>
                  <a:lnTo>
                    <a:pt x="23435" y="22180"/>
                  </a:lnTo>
                  <a:cubicBezTo>
                    <a:pt x="23414" y="22201"/>
                    <a:pt x="23414" y="22222"/>
                    <a:pt x="23414" y="22263"/>
                  </a:cubicBezTo>
                  <a:cubicBezTo>
                    <a:pt x="23435" y="22284"/>
                    <a:pt x="23435" y="22326"/>
                    <a:pt x="23456" y="22368"/>
                  </a:cubicBezTo>
                  <a:cubicBezTo>
                    <a:pt x="23498" y="22389"/>
                    <a:pt x="23519" y="22431"/>
                    <a:pt x="23540" y="22494"/>
                  </a:cubicBezTo>
                  <a:lnTo>
                    <a:pt x="23561" y="22494"/>
                  </a:lnTo>
                  <a:cubicBezTo>
                    <a:pt x="23561" y="22494"/>
                    <a:pt x="23561" y="22514"/>
                    <a:pt x="23582" y="22514"/>
                  </a:cubicBezTo>
                  <a:cubicBezTo>
                    <a:pt x="23624" y="22577"/>
                    <a:pt x="23665" y="22577"/>
                    <a:pt x="23686" y="22598"/>
                  </a:cubicBezTo>
                  <a:lnTo>
                    <a:pt x="23665" y="22619"/>
                  </a:lnTo>
                  <a:lnTo>
                    <a:pt x="23540" y="22724"/>
                  </a:lnTo>
                  <a:lnTo>
                    <a:pt x="23540" y="22828"/>
                  </a:lnTo>
                  <a:lnTo>
                    <a:pt x="23603" y="22933"/>
                  </a:lnTo>
                  <a:lnTo>
                    <a:pt x="23728" y="22828"/>
                  </a:lnTo>
                  <a:lnTo>
                    <a:pt x="23812" y="22682"/>
                  </a:lnTo>
                  <a:lnTo>
                    <a:pt x="23812" y="22619"/>
                  </a:lnTo>
                  <a:lnTo>
                    <a:pt x="23875" y="22598"/>
                  </a:lnTo>
                  <a:lnTo>
                    <a:pt x="24021" y="22473"/>
                  </a:lnTo>
                  <a:lnTo>
                    <a:pt x="24042" y="22514"/>
                  </a:lnTo>
                  <a:lnTo>
                    <a:pt x="24251" y="22514"/>
                  </a:lnTo>
                  <a:lnTo>
                    <a:pt x="24168" y="22619"/>
                  </a:lnTo>
                  <a:lnTo>
                    <a:pt x="24189" y="22640"/>
                  </a:lnTo>
                  <a:lnTo>
                    <a:pt x="24314" y="22640"/>
                  </a:lnTo>
                  <a:lnTo>
                    <a:pt x="24314" y="22703"/>
                  </a:lnTo>
                  <a:lnTo>
                    <a:pt x="24209" y="22807"/>
                  </a:lnTo>
                  <a:cubicBezTo>
                    <a:pt x="24189" y="22807"/>
                    <a:pt x="24168" y="22828"/>
                    <a:pt x="24147" y="22828"/>
                  </a:cubicBezTo>
                  <a:lnTo>
                    <a:pt x="24168" y="22724"/>
                  </a:lnTo>
                  <a:lnTo>
                    <a:pt x="24105" y="22598"/>
                  </a:lnTo>
                  <a:lnTo>
                    <a:pt x="23979" y="22598"/>
                  </a:lnTo>
                  <a:lnTo>
                    <a:pt x="23979" y="22640"/>
                  </a:lnTo>
                  <a:lnTo>
                    <a:pt x="23875" y="22703"/>
                  </a:lnTo>
                  <a:lnTo>
                    <a:pt x="23833" y="22849"/>
                  </a:lnTo>
                  <a:lnTo>
                    <a:pt x="23833" y="22912"/>
                  </a:lnTo>
                  <a:lnTo>
                    <a:pt x="23728" y="23017"/>
                  </a:lnTo>
                  <a:lnTo>
                    <a:pt x="23749" y="23100"/>
                  </a:lnTo>
                  <a:lnTo>
                    <a:pt x="23937" y="23017"/>
                  </a:lnTo>
                  <a:cubicBezTo>
                    <a:pt x="23937" y="23038"/>
                    <a:pt x="23958" y="23038"/>
                    <a:pt x="23958" y="23038"/>
                  </a:cubicBezTo>
                  <a:lnTo>
                    <a:pt x="23854" y="23121"/>
                  </a:lnTo>
                  <a:lnTo>
                    <a:pt x="23770" y="23247"/>
                  </a:lnTo>
                  <a:lnTo>
                    <a:pt x="23833" y="23310"/>
                  </a:lnTo>
                  <a:lnTo>
                    <a:pt x="24000" y="23163"/>
                  </a:lnTo>
                  <a:lnTo>
                    <a:pt x="24063" y="23100"/>
                  </a:lnTo>
                  <a:cubicBezTo>
                    <a:pt x="24084" y="23121"/>
                    <a:pt x="24105" y="23121"/>
                    <a:pt x="24147" y="23142"/>
                  </a:cubicBezTo>
                  <a:lnTo>
                    <a:pt x="24147" y="23163"/>
                  </a:lnTo>
                  <a:lnTo>
                    <a:pt x="24168" y="23226"/>
                  </a:lnTo>
                  <a:lnTo>
                    <a:pt x="24189" y="23268"/>
                  </a:lnTo>
                  <a:lnTo>
                    <a:pt x="24000" y="23268"/>
                  </a:lnTo>
                  <a:lnTo>
                    <a:pt x="23937" y="23351"/>
                  </a:lnTo>
                  <a:lnTo>
                    <a:pt x="23937" y="23414"/>
                  </a:lnTo>
                  <a:lnTo>
                    <a:pt x="24000" y="23414"/>
                  </a:lnTo>
                  <a:lnTo>
                    <a:pt x="24063" y="23372"/>
                  </a:lnTo>
                  <a:lnTo>
                    <a:pt x="24168" y="23372"/>
                  </a:lnTo>
                  <a:lnTo>
                    <a:pt x="24168" y="23414"/>
                  </a:lnTo>
                  <a:lnTo>
                    <a:pt x="24063" y="23477"/>
                  </a:lnTo>
                  <a:lnTo>
                    <a:pt x="23937" y="23477"/>
                  </a:lnTo>
                  <a:lnTo>
                    <a:pt x="23875" y="23540"/>
                  </a:lnTo>
                  <a:lnTo>
                    <a:pt x="23854" y="23665"/>
                  </a:lnTo>
                  <a:lnTo>
                    <a:pt x="23896" y="23770"/>
                  </a:lnTo>
                  <a:lnTo>
                    <a:pt x="23979" y="23728"/>
                  </a:lnTo>
                  <a:lnTo>
                    <a:pt x="24000" y="23644"/>
                  </a:lnTo>
                  <a:lnTo>
                    <a:pt x="24084" y="23644"/>
                  </a:lnTo>
                  <a:lnTo>
                    <a:pt x="24189" y="23582"/>
                  </a:lnTo>
                  <a:lnTo>
                    <a:pt x="24314" y="23435"/>
                  </a:lnTo>
                  <a:lnTo>
                    <a:pt x="24461" y="23247"/>
                  </a:lnTo>
                  <a:lnTo>
                    <a:pt x="24502" y="23017"/>
                  </a:lnTo>
                  <a:lnTo>
                    <a:pt x="24628" y="22745"/>
                  </a:lnTo>
                  <a:lnTo>
                    <a:pt x="24691" y="22724"/>
                  </a:lnTo>
                  <a:lnTo>
                    <a:pt x="24691" y="22703"/>
                  </a:lnTo>
                  <a:lnTo>
                    <a:pt x="24691" y="22661"/>
                  </a:lnTo>
                  <a:lnTo>
                    <a:pt x="24670" y="22661"/>
                  </a:lnTo>
                  <a:lnTo>
                    <a:pt x="24712" y="22619"/>
                  </a:lnTo>
                  <a:lnTo>
                    <a:pt x="24712" y="22577"/>
                  </a:lnTo>
                  <a:lnTo>
                    <a:pt x="24753" y="22514"/>
                  </a:lnTo>
                  <a:lnTo>
                    <a:pt x="24712" y="22473"/>
                  </a:lnTo>
                  <a:lnTo>
                    <a:pt x="24670" y="22452"/>
                  </a:lnTo>
                  <a:lnTo>
                    <a:pt x="24670" y="22347"/>
                  </a:lnTo>
                  <a:lnTo>
                    <a:pt x="24607" y="22242"/>
                  </a:lnTo>
                  <a:lnTo>
                    <a:pt x="24481" y="22159"/>
                  </a:lnTo>
                  <a:lnTo>
                    <a:pt x="24398" y="22096"/>
                  </a:lnTo>
                  <a:lnTo>
                    <a:pt x="24377" y="22033"/>
                  </a:lnTo>
                  <a:lnTo>
                    <a:pt x="24272" y="21866"/>
                  </a:lnTo>
                  <a:lnTo>
                    <a:pt x="24189" y="21845"/>
                  </a:lnTo>
                  <a:lnTo>
                    <a:pt x="24084" y="21845"/>
                  </a:lnTo>
                  <a:lnTo>
                    <a:pt x="24084" y="21782"/>
                  </a:lnTo>
                  <a:lnTo>
                    <a:pt x="24126" y="21740"/>
                  </a:lnTo>
                  <a:lnTo>
                    <a:pt x="24084" y="21657"/>
                  </a:lnTo>
                  <a:lnTo>
                    <a:pt x="24042" y="21615"/>
                  </a:lnTo>
                  <a:lnTo>
                    <a:pt x="24021" y="21531"/>
                  </a:lnTo>
                  <a:lnTo>
                    <a:pt x="24063" y="21468"/>
                  </a:lnTo>
                  <a:lnTo>
                    <a:pt x="24126" y="21447"/>
                  </a:lnTo>
                  <a:lnTo>
                    <a:pt x="24084" y="21406"/>
                  </a:lnTo>
                  <a:lnTo>
                    <a:pt x="24021" y="21343"/>
                  </a:lnTo>
                  <a:lnTo>
                    <a:pt x="23958" y="21343"/>
                  </a:lnTo>
                  <a:lnTo>
                    <a:pt x="23958" y="21259"/>
                  </a:lnTo>
                  <a:lnTo>
                    <a:pt x="24063" y="21217"/>
                  </a:lnTo>
                  <a:lnTo>
                    <a:pt x="24042" y="20799"/>
                  </a:lnTo>
                  <a:lnTo>
                    <a:pt x="24042" y="20380"/>
                  </a:lnTo>
                  <a:lnTo>
                    <a:pt x="24084" y="20025"/>
                  </a:lnTo>
                  <a:lnTo>
                    <a:pt x="24063" y="19941"/>
                  </a:lnTo>
                  <a:lnTo>
                    <a:pt x="24063" y="19836"/>
                  </a:lnTo>
                  <a:lnTo>
                    <a:pt x="24126" y="19732"/>
                  </a:lnTo>
                  <a:lnTo>
                    <a:pt x="24084" y="19627"/>
                  </a:lnTo>
                  <a:lnTo>
                    <a:pt x="24042" y="19543"/>
                  </a:lnTo>
                  <a:lnTo>
                    <a:pt x="24021" y="19334"/>
                  </a:lnTo>
                  <a:lnTo>
                    <a:pt x="23875" y="19167"/>
                  </a:lnTo>
                  <a:lnTo>
                    <a:pt x="23833" y="18957"/>
                  </a:lnTo>
                  <a:lnTo>
                    <a:pt x="23854" y="18853"/>
                  </a:lnTo>
                  <a:lnTo>
                    <a:pt x="23728" y="18518"/>
                  </a:lnTo>
                  <a:lnTo>
                    <a:pt x="23749" y="18434"/>
                  </a:lnTo>
                  <a:lnTo>
                    <a:pt x="23833" y="18288"/>
                  </a:lnTo>
                  <a:lnTo>
                    <a:pt x="23812" y="18204"/>
                  </a:lnTo>
                  <a:lnTo>
                    <a:pt x="23812" y="18100"/>
                  </a:lnTo>
                  <a:lnTo>
                    <a:pt x="23665" y="17995"/>
                  </a:lnTo>
                  <a:lnTo>
                    <a:pt x="23498" y="17995"/>
                  </a:lnTo>
                  <a:lnTo>
                    <a:pt x="23289" y="18058"/>
                  </a:lnTo>
                  <a:lnTo>
                    <a:pt x="23226" y="18079"/>
                  </a:lnTo>
                  <a:lnTo>
                    <a:pt x="23017" y="18162"/>
                  </a:lnTo>
                  <a:lnTo>
                    <a:pt x="22891" y="18288"/>
                  </a:lnTo>
                  <a:lnTo>
                    <a:pt x="22724" y="18518"/>
                  </a:lnTo>
                  <a:lnTo>
                    <a:pt x="22598" y="18602"/>
                  </a:lnTo>
                  <a:lnTo>
                    <a:pt x="22410" y="18623"/>
                  </a:lnTo>
                  <a:lnTo>
                    <a:pt x="22201" y="18644"/>
                  </a:lnTo>
                  <a:lnTo>
                    <a:pt x="22159" y="18644"/>
                  </a:lnTo>
                  <a:lnTo>
                    <a:pt x="22159" y="18581"/>
                  </a:lnTo>
                  <a:lnTo>
                    <a:pt x="22264" y="18413"/>
                  </a:lnTo>
                  <a:lnTo>
                    <a:pt x="22201" y="18267"/>
                  </a:lnTo>
                  <a:lnTo>
                    <a:pt x="22054" y="17597"/>
                  </a:lnTo>
                  <a:lnTo>
                    <a:pt x="21950" y="17325"/>
                  </a:lnTo>
                  <a:lnTo>
                    <a:pt x="21887" y="17179"/>
                  </a:lnTo>
                  <a:lnTo>
                    <a:pt x="22033" y="16928"/>
                  </a:lnTo>
                  <a:lnTo>
                    <a:pt x="21740" y="16886"/>
                  </a:lnTo>
                  <a:lnTo>
                    <a:pt x="21531" y="17032"/>
                  </a:lnTo>
                  <a:lnTo>
                    <a:pt x="21406" y="16970"/>
                  </a:lnTo>
                  <a:lnTo>
                    <a:pt x="21029" y="16970"/>
                  </a:lnTo>
                  <a:lnTo>
                    <a:pt x="27704" y="4792"/>
                  </a:lnTo>
                  <a:lnTo>
                    <a:pt x="27683" y="4729"/>
                  </a:lnTo>
                  <a:lnTo>
                    <a:pt x="27536" y="4708"/>
                  </a:lnTo>
                  <a:lnTo>
                    <a:pt x="27474" y="4729"/>
                  </a:lnTo>
                  <a:lnTo>
                    <a:pt x="27411" y="4667"/>
                  </a:lnTo>
                  <a:lnTo>
                    <a:pt x="27369" y="4416"/>
                  </a:lnTo>
                  <a:lnTo>
                    <a:pt x="27306" y="4290"/>
                  </a:lnTo>
                  <a:lnTo>
                    <a:pt x="27222" y="4248"/>
                  </a:lnTo>
                  <a:lnTo>
                    <a:pt x="27202" y="4102"/>
                  </a:lnTo>
                  <a:lnTo>
                    <a:pt x="27118" y="3955"/>
                  </a:lnTo>
                  <a:lnTo>
                    <a:pt x="27076" y="3892"/>
                  </a:lnTo>
                  <a:lnTo>
                    <a:pt x="26867" y="3892"/>
                  </a:lnTo>
                  <a:lnTo>
                    <a:pt x="26846" y="3934"/>
                  </a:lnTo>
                  <a:lnTo>
                    <a:pt x="26678" y="3892"/>
                  </a:lnTo>
                  <a:lnTo>
                    <a:pt x="26532" y="3934"/>
                  </a:lnTo>
                  <a:lnTo>
                    <a:pt x="26448" y="3872"/>
                  </a:lnTo>
                  <a:lnTo>
                    <a:pt x="26386" y="3892"/>
                  </a:lnTo>
                  <a:lnTo>
                    <a:pt x="26344" y="3872"/>
                  </a:lnTo>
                  <a:lnTo>
                    <a:pt x="26323" y="3892"/>
                  </a:lnTo>
                  <a:lnTo>
                    <a:pt x="26239" y="3892"/>
                  </a:lnTo>
                  <a:lnTo>
                    <a:pt x="26239" y="3872"/>
                  </a:lnTo>
                  <a:lnTo>
                    <a:pt x="26281" y="3872"/>
                  </a:lnTo>
                  <a:lnTo>
                    <a:pt x="26281" y="3830"/>
                  </a:lnTo>
                  <a:lnTo>
                    <a:pt x="26176" y="3746"/>
                  </a:lnTo>
                  <a:lnTo>
                    <a:pt x="26114" y="3767"/>
                  </a:lnTo>
                  <a:lnTo>
                    <a:pt x="26030" y="3746"/>
                  </a:lnTo>
                  <a:lnTo>
                    <a:pt x="26051" y="3725"/>
                  </a:lnTo>
                  <a:lnTo>
                    <a:pt x="26114" y="3683"/>
                  </a:lnTo>
                  <a:lnTo>
                    <a:pt x="26051" y="3641"/>
                  </a:lnTo>
                  <a:lnTo>
                    <a:pt x="25967" y="3641"/>
                  </a:lnTo>
                  <a:lnTo>
                    <a:pt x="25904" y="3620"/>
                  </a:lnTo>
                  <a:lnTo>
                    <a:pt x="25904" y="3558"/>
                  </a:lnTo>
                  <a:lnTo>
                    <a:pt x="25821" y="3474"/>
                  </a:lnTo>
                  <a:lnTo>
                    <a:pt x="25737" y="3411"/>
                  </a:lnTo>
                  <a:lnTo>
                    <a:pt x="25716" y="3411"/>
                  </a:lnTo>
                  <a:lnTo>
                    <a:pt x="25653" y="3369"/>
                  </a:lnTo>
                  <a:lnTo>
                    <a:pt x="25611" y="3369"/>
                  </a:lnTo>
                  <a:lnTo>
                    <a:pt x="25549" y="3432"/>
                  </a:lnTo>
                  <a:lnTo>
                    <a:pt x="25549" y="3369"/>
                  </a:lnTo>
                  <a:lnTo>
                    <a:pt x="25528" y="3328"/>
                  </a:lnTo>
                  <a:lnTo>
                    <a:pt x="25444" y="3265"/>
                  </a:lnTo>
                  <a:lnTo>
                    <a:pt x="25381" y="3369"/>
                  </a:lnTo>
                  <a:lnTo>
                    <a:pt x="25318" y="3328"/>
                  </a:lnTo>
                  <a:lnTo>
                    <a:pt x="25318" y="3244"/>
                  </a:lnTo>
                  <a:lnTo>
                    <a:pt x="25381" y="3223"/>
                  </a:lnTo>
                  <a:lnTo>
                    <a:pt x="25339" y="3160"/>
                  </a:lnTo>
                  <a:lnTo>
                    <a:pt x="25277" y="3139"/>
                  </a:lnTo>
                  <a:lnTo>
                    <a:pt x="25193" y="3160"/>
                  </a:lnTo>
                  <a:lnTo>
                    <a:pt x="25193" y="3160"/>
                  </a:lnTo>
                  <a:lnTo>
                    <a:pt x="25214" y="3118"/>
                  </a:lnTo>
                  <a:lnTo>
                    <a:pt x="25214" y="3056"/>
                  </a:lnTo>
                  <a:lnTo>
                    <a:pt x="25109" y="3014"/>
                  </a:lnTo>
                  <a:lnTo>
                    <a:pt x="25025" y="2909"/>
                  </a:lnTo>
                  <a:lnTo>
                    <a:pt x="25067" y="2888"/>
                  </a:lnTo>
                  <a:lnTo>
                    <a:pt x="25025" y="2825"/>
                  </a:lnTo>
                  <a:lnTo>
                    <a:pt x="24963" y="2804"/>
                  </a:lnTo>
                  <a:lnTo>
                    <a:pt x="24900" y="2846"/>
                  </a:lnTo>
                  <a:lnTo>
                    <a:pt x="24691" y="3056"/>
                  </a:lnTo>
                  <a:lnTo>
                    <a:pt x="24461" y="3202"/>
                  </a:lnTo>
                  <a:lnTo>
                    <a:pt x="24670" y="3035"/>
                  </a:lnTo>
                  <a:lnTo>
                    <a:pt x="24795" y="2846"/>
                  </a:lnTo>
                  <a:lnTo>
                    <a:pt x="24921" y="2721"/>
                  </a:lnTo>
                  <a:lnTo>
                    <a:pt x="24963" y="2595"/>
                  </a:lnTo>
                  <a:lnTo>
                    <a:pt x="24879" y="2532"/>
                  </a:lnTo>
                  <a:lnTo>
                    <a:pt x="24712" y="2428"/>
                  </a:lnTo>
                  <a:lnTo>
                    <a:pt x="24586" y="2428"/>
                  </a:lnTo>
                  <a:lnTo>
                    <a:pt x="24440" y="2491"/>
                  </a:lnTo>
                  <a:lnTo>
                    <a:pt x="24356" y="2491"/>
                  </a:lnTo>
                  <a:lnTo>
                    <a:pt x="24293" y="2512"/>
                  </a:lnTo>
                  <a:lnTo>
                    <a:pt x="24147" y="2532"/>
                  </a:lnTo>
                  <a:lnTo>
                    <a:pt x="23979" y="2721"/>
                  </a:lnTo>
                  <a:lnTo>
                    <a:pt x="23854" y="2825"/>
                  </a:lnTo>
                  <a:lnTo>
                    <a:pt x="23854" y="2825"/>
                  </a:lnTo>
                  <a:lnTo>
                    <a:pt x="23958" y="2700"/>
                  </a:lnTo>
                  <a:lnTo>
                    <a:pt x="23937" y="2532"/>
                  </a:lnTo>
                  <a:lnTo>
                    <a:pt x="23958" y="2407"/>
                  </a:lnTo>
                  <a:lnTo>
                    <a:pt x="23958" y="2302"/>
                  </a:lnTo>
                  <a:lnTo>
                    <a:pt x="23770" y="2198"/>
                  </a:lnTo>
                  <a:lnTo>
                    <a:pt x="23770" y="2156"/>
                  </a:lnTo>
                  <a:lnTo>
                    <a:pt x="23875" y="2093"/>
                  </a:lnTo>
                  <a:lnTo>
                    <a:pt x="23979" y="2093"/>
                  </a:lnTo>
                  <a:lnTo>
                    <a:pt x="23979" y="2051"/>
                  </a:lnTo>
                  <a:lnTo>
                    <a:pt x="23707" y="1884"/>
                  </a:lnTo>
                  <a:lnTo>
                    <a:pt x="23665" y="1800"/>
                  </a:lnTo>
                  <a:lnTo>
                    <a:pt x="23728" y="1737"/>
                  </a:lnTo>
                  <a:lnTo>
                    <a:pt x="23875" y="1654"/>
                  </a:lnTo>
                  <a:lnTo>
                    <a:pt x="23958" y="1570"/>
                  </a:lnTo>
                  <a:lnTo>
                    <a:pt x="23917" y="1486"/>
                  </a:lnTo>
                  <a:lnTo>
                    <a:pt x="23854" y="1361"/>
                  </a:lnTo>
                  <a:lnTo>
                    <a:pt x="23812" y="1361"/>
                  </a:lnTo>
                  <a:lnTo>
                    <a:pt x="23749" y="1382"/>
                  </a:lnTo>
                  <a:lnTo>
                    <a:pt x="23707" y="1319"/>
                  </a:lnTo>
                  <a:lnTo>
                    <a:pt x="23624" y="1256"/>
                  </a:lnTo>
                  <a:lnTo>
                    <a:pt x="23519" y="1256"/>
                  </a:lnTo>
                  <a:lnTo>
                    <a:pt x="23393" y="1214"/>
                  </a:lnTo>
                  <a:lnTo>
                    <a:pt x="23331" y="1172"/>
                  </a:lnTo>
                  <a:lnTo>
                    <a:pt x="23247" y="1214"/>
                  </a:lnTo>
                  <a:lnTo>
                    <a:pt x="23121" y="1214"/>
                  </a:lnTo>
                  <a:lnTo>
                    <a:pt x="23080" y="1319"/>
                  </a:lnTo>
                  <a:lnTo>
                    <a:pt x="23080" y="1361"/>
                  </a:lnTo>
                  <a:lnTo>
                    <a:pt x="22996" y="1256"/>
                  </a:lnTo>
                  <a:lnTo>
                    <a:pt x="23038" y="1151"/>
                  </a:lnTo>
                  <a:lnTo>
                    <a:pt x="23101" y="1131"/>
                  </a:lnTo>
                  <a:lnTo>
                    <a:pt x="23101" y="1026"/>
                  </a:lnTo>
                  <a:lnTo>
                    <a:pt x="23142" y="942"/>
                  </a:lnTo>
                  <a:lnTo>
                    <a:pt x="23205" y="921"/>
                  </a:lnTo>
                  <a:lnTo>
                    <a:pt x="23205" y="817"/>
                  </a:lnTo>
                  <a:lnTo>
                    <a:pt x="23226" y="712"/>
                  </a:lnTo>
                  <a:lnTo>
                    <a:pt x="23205" y="649"/>
                  </a:lnTo>
                  <a:lnTo>
                    <a:pt x="23184" y="649"/>
                  </a:lnTo>
                  <a:lnTo>
                    <a:pt x="23038" y="796"/>
                  </a:lnTo>
                  <a:lnTo>
                    <a:pt x="23017" y="900"/>
                  </a:lnTo>
                  <a:lnTo>
                    <a:pt x="22996" y="900"/>
                  </a:lnTo>
                  <a:lnTo>
                    <a:pt x="22912" y="838"/>
                  </a:lnTo>
                  <a:lnTo>
                    <a:pt x="22808" y="900"/>
                  </a:lnTo>
                  <a:lnTo>
                    <a:pt x="22787" y="942"/>
                  </a:lnTo>
                  <a:lnTo>
                    <a:pt x="22808" y="1047"/>
                  </a:lnTo>
                  <a:lnTo>
                    <a:pt x="22724" y="1131"/>
                  </a:lnTo>
                  <a:lnTo>
                    <a:pt x="22682" y="1131"/>
                  </a:lnTo>
                  <a:lnTo>
                    <a:pt x="22661" y="1068"/>
                  </a:lnTo>
                  <a:lnTo>
                    <a:pt x="22598" y="1214"/>
                  </a:lnTo>
                  <a:lnTo>
                    <a:pt x="22598" y="1319"/>
                  </a:lnTo>
                  <a:lnTo>
                    <a:pt x="22556" y="1172"/>
                  </a:lnTo>
                  <a:lnTo>
                    <a:pt x="22556" y="1047"/>
                  </a:lnTo>
                  <a:lnTo>
                    <a:pt x="22598" y="942"/>
                  </a:lnTo>
                  <a:lnTo>
                    <a:pt x="22556" y="921"/>
                  </a:lnTo>
                  <a:lnTo>
                    <a:pt x="22473" y="1005"/>
                  </a:lnTo>
                  <a:lnTo>
                    <a:pt x="22452" y="1068"/>
                  </a:lnTo>
                  <a:lnTo>
                    <a:pt x="22368" y="1110"/>
                  </a:lnTo>
                  <a:lnTo>
                    <a:pt x="22410" y="921"/>
                  </a:lnTo>
                  <a:lnTo>
                    <a:pt x="22368" y="817"/>
                  </a:lnTo>
                  <a:lnTo>
                    <a:pt x="22264" y="817"/>
                  </a:lnTo>
                  <a:lnTo>
                    <a:pt x="22284" y="733"/>
                  </a:lnTo>
                  <a:lnTo>
                    <a:pt x="22410" y="628"/>
                  </a:lnTo>
                  <a:lnTo>
                    <a:pt x="22515" y="607"/>
                  </a:lnTo>
                  <a:lnTo>
                    <a:pt x="22661" y="712"/>
                  </a:lnTo>
                  <a:lnTo>
                    <a:pt x="22808" y="628"/>
                  </a:lnTo>
                  <a:lnTo>
                    <a:pt x="22912" y="607"/>
                  </a:lnTo>
                  <a:lnTo>
                    <a:pt x="23017" y="503"/>
                  </a:lnTo>
                  <a:lnTo>
                    <a:pt x="23017" y="440"/>
                  </a:lnTo>
                  <a:lnTo>
                    <a:pt x="23038" y="398"/>
                  </a:lnTo>
                  <a:lnTo>
                    <a:pt x="23017" y="335"/>
                  </a:lnTo>
                  <a:lnTo>
                    <a:pt x="22891" y="294"/>
                  </a:lnTo>
                  <a:lnTo>
                    <a:pt x="22828" y="294"/>
                  </a:lnTo>
                  <a:lnTo>
                    <a:pt x="22828" y="189"/>
                  </a:lnTo>
                  <a:lnTo>
                    <a:pt x="22787" y="126"/>
                  </a:lnTo>
                  <a:lnTo>
                    <a:pt x="22766" y="105"/>
                  </a:lnTo>
                  <a:lnTo>
                    <a:pt x="22787" y="84"/>
                  </a:lnTo>
                  <a:lnTo>
                    <a:pt x="22828" y="63"/>
                  </a:lnTo>
                  <a:lnTo>
                    <a:pt x="228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919;p82">
              <a:extLst>
                <a:ext uri="{FF2B5EF4-FFF2-40B4-BE49-F238E27FC236}">
                  <a16:creationId xmlns:a16="http://schemas.microsoft.com/office/drawing/2014/main" id="{CF42BA1F-A352-A23D-28AA-B21FF967C67B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592" name="Google Shape;2920;p82">
                <a:extLst>
                  <a:ext uri="{FF2B5EF4-FFF2-40B4-BE49-F238E27FC236}">
                    <a16:creationId xmlns:a16="http://schemas.microsoft.com/office/drawing/2014/main" id="{78FF5824-4602-C6E0-0FCF-B9A5E174EED6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3" name="Google Shape;2921;p82">
                <a:extLst>
                  <a:ext uri="{FF2B5EF4-FFF2-40B4-BE49-F238E27FC236}">
                    <a16:creationId xmlns:a16="http://schemas.microsoft.com/office/drawing/2014/main" id="{1C9D640A-297D-AE65-6F9D-C830A05AB371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3" name="Google Shape;2922;p82">
              <a:extLst>
                <a:ext uri="{FF2B5EF4-FFF2-40B4-BE49-F238E27FC236}">
                  <a16:creationId xmlns:a16="http://schemas.microsoft.com/office/drawing/2014/main" id="{92F46F5F-66C8-7EE9-1CD7-7DA6ACCD150C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590" name="Google Shape;2923;p82">
                <a:extLst>
                  <a:ext uri="{FF2B5EF4-FFF2-40B4-BE49-F238E27FC236}">
                    <a16:creationId xmlns:a16="http://schemas.microsoft.com/office/drawing/2014/main" id="{9301B2F1-1AE4-1676-6EE5-F022A9441EDF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1" name="Google Shape;2924;p82">
                <a:extLst>
                  <a:ext uri="{FF2B5EF4-FFF2-40B4-BE49-F238E27FC236}">
                    <a16:creationId xmlns:a16="http://schemas.microsoft.com/office/drawing/2014/main" id="{413E5AF2-E3FC-D093-DC2C-F05A53FFD896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2925;p82">
              <a:extLst>
                <a:ext uri="{FF2B5EF4-FFF2-40B4-BE49-F238E27FC236}">
                  <a16:creationId xmlns:a16="http://schemas.microsoft.com/office/drawing/2014/main" id="{942126D7-FC94-F566-AA6E-5B2A5F0E07C1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588" name="Google Shape;2926;p82">
                <a:extLst>
                  <a:ext uri="{FF2B5EF4-FFF2-40B4-BE49-F238E27FC236}">
                    <a16:creationId xmlns:a16="http://schemas.microsoft.com/office/drawing/2014/main" id="{399A5E59-1337-2746-1015-1ECC8059A7BB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89" name="Google Shape;2927;p82">
                <a:extLst>
                  <a:ext uri="{FF2B5EF4-FFF2-40B4-BE49-F238E27FC236}">
                    <a16:creationId xmlns:a16="http://schemas.microsoft.com/office/drawing/2014/main" id="{E23F335A-ED5A-96D6-5C0B-249F43399320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928;p82">
              <a:extLst>
                <a:ext uri="{FF2B5EF4-FFF2-40B4-BE49-F238E27FC236}">
                  <a16:creationId xmlns:a16="http://schemas.microsoft.com/office/drawing/2014/main" id="{D0190280-9AEE-218A-2DF1-753B31B87C17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29;p82">
              <a:extLst>
                <a:ext uri="{FF2B5EF4-FFF2-40B4-BE49-F238E27FC236}">
                  <a16:creationId xmlns:a16="http://schemas.microsoft.com/office/drawing/2014/main" id="{B4DEA3DF-9DDD-2879-7F9C-3FB534E9974B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30;p82">
              <a:extLst>
                <a:ext uri="{FF2B5EF4-FFF2-40B4-BE49-F238E27FC236}">
                  <a16:creationId xmlns:a16="http://schemas.microsoft.com/office/drawing/2014/main" id="{C73BE1B8-C4CE-C4EB-63FE-F59A48FD30EE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8" name="Google Shape;2931;p82">
              <a:extLst>
                <a:ext uri="{FF2B5EF4-FFF2-40B4-BE49-F238E27FC236}">
                  <a16:creationId xmlns:a16="http://schemas.microsoft.com/office/drawing/2014/main" id="{6FDA327D-D2AB-23DE-9AAE-5813F1C14FAB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572" name="Google Shape;2932;p82">
                <a:extLst>
                  <a:ext uri="{FF2B5EF4-FFF2-40B4-BE49-F238E27FC236}">
                    <a16:creationId xmlns:a16="http://schemas.microsoft.com/office/drawing/2014/main" id="{00DD007F-A48A-A6D9-7B1F-8E78C4BBFF7A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933;p82">
                <a:extLst>
                  <a:ext uri="{FF2B5EF4-FFF2-40B4-BE49-F238E27FC236}">
                    <a16:creationId xmlns:a16="http://schemas.microsoft.com/office/drawing/2014/main" id="{AA83AA68-136C-BEC4-A9FC-74E0ECEC8FE9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934;p82">
                <a:extLst>
                  <a:ext uri="{FF2B5EF4-FFF2-40B4-BE49-F238E27FC236}">
                    <a16:creationId xmlns:a16="http://schemas.microsoft.com/office/drawing/2014/main" id="{9ACB3369-F214-F189-0AB2-8EBF21456E3E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935;p82">
                <a:extLst>
                  <a:ext uri="{FF2B5EF4-FFF2-40B4-BE49-F238E27FC236}">
                    <a16:creationId xmlns:a16="http://schemas.microsoft.com/office/drawing/2014/main" id="{DD1DD706-563A-D07A-DE15-F6AFBE0E2EDB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936;p82">
                <a:extLst>
                  <a:ext uri="{FF2B5EF4-FFF2-40B4-BE49-F238E27FC236}">
                    <a16:creationId xmlns:a16="http://schemas.microsoft.com/office/drawing/2014/main" id="{0256223D-D922-4B40-6A20-B7F13EC55D38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937;p82">
                <a:extLst>
                  <a:ext uri="{FF2B5EF4-FFF2-40B4-BE49-F238E27FC236}">
                    <a16:creationId xmlns:a16="http://schemas.microsoft.com/office/drawing/2014/main" id="{7677F8DF-FAA9-8FF2-6C98-0B87D08A482E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938;p82">
                <a:extLst>
                  <a:ext uri="{FF2B5EF4-FFF2-40B4-BE49-F238E27FC236}">
                    <a16:creationId xmlns:a16="http://schemas.microsoft.com/office/drawing/2014/main" id="{FCBC2A95-306D-E52E-46F1-5A8C7F0B4D23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939;p82">
                <a:extLst>
                  <a:ext uri="{FF2B5EF4-FFF2-40B4-BE49-F238E27FC236}">
                    <a16:creationId xmlns:a16="http://schemas.microsoft.com/office/drawing/2014/main" id="{825B6484-ECFB-0A3A-484B-9DB9286465A3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940;p82">
                <a:extLst>
                  <a:ext uri="{FF2B5EF4-FFF2-40B4-BE49-F238E27FC236}">
                    <a16:creationId xmlns:a16="http://schemas.microsoft.com/office/drawing/2014/main" id="{316B727C-EC44-AA72-C493-A59C5BF7F634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941;p82">
                <a:extLst>
                  <a:ext uri="{FF2B5EF4-FFF2-40B4-BE49-F238E27FC236}">
                    <a16:creationId xmlns:a16="http://schemas.microsoft.com/office/drawing/2014/main" id="{1967156D-8C03-25F8-61E0-6D2DB3DFFE6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942;p82">
                <a:extLst>
                  <a:ext uri="{FF2B5EF4-FFF2-40B4-BE49-F238E27FC236}">
                    <a16:creationId xmlns:a16="http://schemas.microsoft.com/office/drawing/2014/main" id="{D4C68408-DCE0-C972-4F0A-4ACB1A3E2238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943;p82">
                <a:extLst>
                  <a:ext uri="{FF2B5EF4-FFF2-40B4-BE49-F238E27FC236}">
                    <a16:creationId xmlns:a16="http://schemas.microsoft.com/office/drawing/2014/main" id="{AED18253-D17F-2FC0-8D43-5DCED4E97880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944;p82">
                <a:extLst>
                  <a:ext uri="{FF2B5EF4-FFF2-40B4-BE49-F238E27FC236}">
                    <a16:creationId xmlns:a16="http://schemas.microsoft.com/office/drawing/2014/main" id="{1DF8334D-7723-7DC8-E8DB-29363DB1E5D0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945;p82">
                <a:extLst>
                  <a:ext uri="{FF2B5EF4-FFF2-40B4-BE49-F238E27FC236}">
                    <a16:creationId xmlns:a16="http://schemas.microsoft.com/office/drawing/2014/main" id="{603842F3-BF88-6A06-B1DF-E8D5F82F572D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946;p82">
                <a:extLst>
                  <a:ext uri="{FF2B5EF4-FFF2-40B4-BE49-F238E27FC236}">
                    <a16:creationId xmlns:a16="http://schemas.microsoft.com/office/drawing/2014/main" id="{04F70073-3AF9-465C-FCB1-84A7989A6C0F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947;p82">
                <a:extLst>
                  <a:ext uri="{FF2B5EF4-FFF2-40B4-BE49-F238E27FC236}">
                    <a16:creationId xmlns:a16="http://schemas.microsoft.com/office/drawing/2014/main" id="{00BAB0CE-FC80-A12B-EA86-BD4382AA866F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9" name="Google Shape;2948;p82">
              <a:extLst>
                <a:ext uri="{FF2B5EF4-FFF2-40B4-BE49-F238E27FC236}">
                  <a16:creationId xmlns:a16="http://schemas.microsoft.com/office/drawing/2014/main" id="{43E0A188-0FA8-97ED-7144-8E20A32F91AE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49;p82">
              <a:extLst>
                <a:ext uri="{FF2B5EF4-FFF2-40B4-BE49-F238E27FC236}">
                  <a16:creationId xmlns:a16="http://schemas.microsoft.com/office/drawing/2014/main" id="{B9831E76-876B-0E92-701B-6F54A976D9CB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50;p82">
              <a:extLst>
                <a:ext uri="{FF2B5EF4-FFF2-40B4-BE49-F238E27FC236}">
                  <a16:creationId xmlns:a16="http://schemas.microsoft.com/office/drawing/2014/main" id="{05DA42F9-BE85-B982-8EC7-65C3E853D05A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51;p82">
              <a:extLst>
                <a:ext uri="{FF2B5EF4-FFF2-40B4-BE49-F238E27FC236}">
                  <a16:creationId xmlns:a16="http://schemas.microsoft.com/office/drawing/2014/main" id="{38FAABA0-3BC5-C075-7196-29FBF0C23FFD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2;p82">
              <a:extLst>
                <a:ext uri="{FF2B5EF4-FFF2-40B4-BE49-F238E27FC236}">
                  <a16:creationId xmlns:a16="http://schemas.microsoft.com/office/drawing/2014/main" id="{1A98910F-B531-DD94-95E3-B34AD8DDB6E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53;p82">
              <a:extLst>
                <a:ext uri="{FF2B5EF4-FFF2-40B4-BE49-F238E27FC236}">
                  <a16:creationId xmlns:a16="http://schemas.microsoft.com/office/drawing/2014/main" id="{BD809D4C-7F30-0453-C861-5EB3E7B09B4C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54;p82">
              <a:extLst>
                <a:ext uri="{FF2B5EF4-FFF2-40B4-BE49-F238E27FC236}">
                  <a16:creationId xmlns:a16="http://schemas.microsoft.com/office/drawing/2014/main" id="{DF6671B1-BA5A-F4FA-10AC-23E3D5227FD8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55;p82">
              <a:extLst>
                <a:ext uri="{FF2B5EF4-FFF2-40B4-BE49-F238E27FC236}">
                  <a16:creationId xmlns:a16="http://schemas.microsoft.com/office/drawing/2014/main" id="{ECD58AFB-D486-B98A-4099-21F4D9D43225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56;p82">
              <a:extLst>
                <a:ext uri="{FF2B5EF4-FFF2-40B4-BE49-F238E27FC236}">
                  <a16:creationId xmlns:a16="http://schemas.microsoft.com/office/drawing/2014/main" id="{DCCCCC01-9C5F-376E-D188-FC0FAC4AAEF5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57;p82">
              <a:extLst>
                <a:ext uri="{FF2B5EF4-FFF2-40B4-BE49-F238E27FC236}">
                  <a16:creationId xmlns:a16="http://schemas.microsoft.com/office/drawing/2014/main" id="{2FEAB6D9-0F6F-8E67-488F-5950F8388FAF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58;p82">
              <a:extLst>
                <a:ext uri="{FF2B5EF4-FFF2-40B4-BE49-F238E27FC236}">
                  <a16:creationId xmlns:a16="http://schemas.microsoft.com/office/drawing/2014/main" id="{D76AF3D3-D099-9A2B-681D-2E18804E87F5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9;p82">
              <a:extLst>
                <a:ext uri="{FF2B5EF4-FFF2-40B4-BE49-F238E27FC236}">
                  <a16:creationId xmlns:a16="http://schemas.microsoft.com/office/drawing/2014/main" id="{0AD26924-16E8-E6DA-D914-437D2A827265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0;p82">
              <a:extLst>
                <a:ext uri="{FF2B5EF4-FFF2-40B4-BE49-F238E27FC236}">
                  <a16:creationId xmlns:a16="http://schemas.microsoft.com/office/drawing/2014/main" id="{8327E528-A97B-776C-9222-C052DC5606C9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61;p82">
              <a:extLst>
                <a:ext uri="{FF2B5EF4-FFF2-40B4-BE49-F238E27FC236}">
                  <a16:creationId xmlns:a16="http://schemas.microsoft.com/office/drawing/2014/main" id="{0861FC40-01BB-38DC-ED4D-8F2D530A6B47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62;p82">
              <a:extLst>
                <a:ext uri="{FF2B5EF4-FFF2-40B4-BE49-F238E27FC236}">
                  <a16:creationId xmlns:a16="http://schemas.microsoft.com/office/drawing/2014/main" id="{D4740E48-6693-E010-0A35-3378F473BA29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63;p82">
              <a:extLst>
                <a:ext uri="{FF2B5EF4-FFF2-40B4-BE49-F238E27FC236}">
                  <a16:creationId xmlns:a16="http://schemas.microsoft.com/office/drawing/2014/main" id="{2A8987D7-657E-BE1F-4F5A-7BBF338ACE4D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64;p82">
              <a:extLst>
                <a:ext uri="{FF2B5EF4-FFF2-40B4-BE49-F238E27FC236}">
                  <a16:creationId xmlns:a16="http://schemas.microsoft.com/office/drawing/2014/main" id="{131BA218-C687-30F3-8586-F4D207D7C3EB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65;p82">
              <a:extLst>
                <a:ext uri="{FF2B5EF4-FFF2-40B4-BE49-F238E27FC236}">
                  <a16:creationId xmlns:a16="http://schemas.microsoft.com/office/drawing/2014/main" id="{33FA30C5-C6A7-E932-84F5-FCC6CF7DFD38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66;p82">
              <a:extLst>
                <a:ext uri="{FF2B5EF4-FFF2-40B4-BE49-F238E27FC236}">
                  <a16:creationId xmlns:a16="http://schemas.microsoft.com/office/drawing/2014/main" id="{B6B38EF5-8621-979F-55BF-C3EBC3F8B053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67;p82">
              <a:extLst>
                <a:ext uri="{FF2B5EF4-FFF2-40B4-BE49-F238E27FC236}">
                  <a16:creationId xmlns:a16="http://schemas.microsoft.com/office/drawing/2014/main" id="{81DC2641-BD65-EE53-DC35-A02E7237DADE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" name="Google Shape;2968;p82">
              <a:extLst>
                <a:ext uri="{FF2B5EF4-FFF2-40B4-BE49-F238E27FC236}">
                  <a16:creationId xmlns:a16="http://schemas.microsoft.com/office/drawing/2014/main" id="{12B7E98C-A699-215A-652F-F5CE8F1FC370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0" name="Google Shape;2969;p82">
              <a:extLst>
                <a:ext uri="{FF2B5EF4-FFF2-40B4-BE49-F238E27FC236}">
                  <a16:creationId xmlns:a16="http://schemas.microsoft.com/office/drawing/2014/main" id="{457E6D3E-6F6F-B322-B5EE-7C2F4256D25C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2970;p82">
              <a:extLst>
                <a:ext uri="{FF2B5EF4-FFF2-40B4-BE49-F238E27FC236}">
                  <a16:creationId xmlns:a16="http://schemas.microsoft.com/office/drawing/2014/main" id="{2306AD1A-8321-C22A-3980-9F1481BC98CC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570" name="Google Shape;2971;p82">
                <a:extLst>
                  <a:ext uri="{FF2B5EF4-FFF2-40B4-BE49-F238E27FC236}">
                    <a16:creationId xmlns:a16="http://schemas.microsoft.com/office/drawing/2014/main" id="{083F14C7-FE06-11C4-C13C-B53BD968B75C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972;p82">
                <a:extLst>
                  <a:ext uri="{FF2B5EF4-FFF2-40B4-BE49-F238E27FC236}">
                    <a16:creationId xmlns:a16="http://schemas.microsoft.com/office/drawing/2014/main" id="{C549DB0F-2608-3444-95B9-8252A3E6C174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2973;p82">
              <a:extLst>
                <a:ext uri="{FF2B5EF4-FFF2-40B4-BE49-F238E27FC236}">
                  <a16:creationId xmlns:a16="http://schemas.microsoft.com/office/drawing/2014/main" id="{D493A1C8-4211-0DE4-0E80-D7FB502D2EA9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974;p82">
              <a:extLst>
                <a:ext uri="{FF2B5EF4-FFF2-40B4-BE49-F238E27FC236}">
                  <a16:creationId xmlns:a16="http://schemas.microsoft.com/office/drawing/2014/main" id="{D924BFC3-B8E0-5066-3453-17DD4DC94051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566" name="Google Shape;2975;p82">
                <a:extLst>
                  <a:ext uri="{FF2B5EF4-FFF2-40B4-BE49-F238E27FC236}">
                    <a16:creationId xmlns:a16="http://schemas.microsoft.com/office/drawing/2014/main" id="{51B1A853-2030-B252-71A0-07EA8E882816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976;p82">
                <a:extLst>
                  <a:ext uri="{FF2B5EF4-FFF2-40B4-BE49-F238E27FC236}">
                    <a16:creationId xmlns:a16="http://schemas.microsoft.com/office/drawing/2014/main" id="{E4190DA5-400E-24A1-5EC3-6999E886E2F3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977;p82">
                <a:extLst>
                  <a:ext uri="{FF2B5EF4-FFF2-40B4-BE49-F238E27FC236}">
                    <a16:creationId xmlns:a16="http://schemas.microsoft.com/office/drawing/2014/main" id="{CF28287E-8324-6C51-584F-48A452658C4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978;p82">
                <a:extLst>
                  <a:ext uri="{FF2B5EF4-FFF2-40B4-BE49-F238E27FC236}">
                    <a16:creationId xmlns:a16="http://schemas.microsoft.com/office/drawing/2014/main" id="{076F144A-E81D-408F-6C2A-63FC496CA13E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979;p82">
              <a:extLst>
                <a:ext uri="{FF2B5EF4-FFF2-40B4-BE49-F238E27FC236}">
                  <a16:creationId xmlns:a16="http://schemas.microsoft.com/office/drawing/2014/main" id="{F5E1B021-2673-8E65-DAC0-552F234D1491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80;p82">
              <a:extLst>
                <a:ext uri="{FF2B5EF4-FFF2-40B4-BE49-F238E27FC236}">
                  <a16:creationId xmlns:a16="http://schemas.microsoft.com/office/drawing/2014/main" id="{A1321507-65E2-A153-AAEE-7A7DB307310C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81;p82">
              <a:extLst>
                <a:ext uri="{FF2B5EF4-FFF2-40B4-BE49-F238E27FC236}">
                  <a16:creationId xmlns:a16="http://schemas.microsoft.com/office/drawing/2014/main" id="{241600A6-1291-321A-A180-8C0395136696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82;p82">
              <a:extLst>
                <a:ext uri="{FF2B5EF4-FFF2-40B4-BE49-F238E27FC236}">
                  <a16:creationId xmlns:a16="http://schemas.microsoft.com/office/drawing/2014/main" id="{26C88DA4-1F1B-B2B5-486F-5F881E9E86DF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83;p82">
              <a:extLst>
                <a:ext uri="{FF2B5EF4-FFF2-40B4-BE49-F238E27FC236}">
                  <a16:creationId xmlns:a16="http://schemas.microsoft.com/office/drawing/2014/main" id="{2C741D68-DF54-0D7E-2B8F-63AA05A7FEDE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84;p82">
              <a:extLst>
                <a:ext uri="{FF2B5EF4-FFF2-40B4-BE49-F238E27FC236}">
                  <a16:creationId xmlns:a16="http://schemas.microsoft.com/office/drawing/2014/main" id="{ABA325E6-B800-BCBA-D9B0-44CDD9E90579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85;p82">
              <a:extLst>
                <a:ext uri="{FF2B5EF4-FFF2-40B4-BE49-F238E27FC236}">
                  <a16:creationId xmlns:a16="http://schemas.microsoft.com/office/drawing/2014/main" id="{62698610-2D0C-DC5F-F5C5-4C4609B5EDDB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2986;p82">
              <a:extLst>
                <a:ext uri="{FF2B5EF4-FFF2-40B4-BE49-F238E27FC236}">
                  <a16:creationId xmlns:a16="http://schemas.microsoft.com/office/drawing/2014/main" id="{C2E5A954-E3B5-58D5-BA6C-C5FBC5DEDEFD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562" name="Google Shape;2987;p82">
                <a:extLst>
                  <a:ext uri="{FF2B5EF4-FFF2-40B4-BE49-F238E27FC236}">
                    <a16:creationId xmlns:a16="http://schemas.microsoft.com/office/drawing/2014/main" id="{833730DD-9756-111A-286B-5B9BEEB5B614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988;p82">
                <a:extLst>
                  <a:ext uri="{FF2B5EF4-FFF2-40B4-BE49-F238E27FC236}">
                    <a16:creationId xmlns:a16="http://schemas.microsoft.com/office/drawing/2014/main" id="{6D5F00EF-8CCF-B0E1-5EAF-78F50CB77377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989;p82">
                <a:extLst>
                  <a:ext uri="{FF2B5EF4-FFF2-40B4-BE49-F238E27FC236}">
                    <a16:creationId xmlns:a16="http://schemas.microsoft.com/office/drawing/2014/main" id="{5B2463D9-0B58-E7C8-72A0-6BA9EB6944EC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990;p82">
                <a:extLst>
                  <a:ext uri="{FF2B5EF4-FFF2-40B4-BE49-F238E27FC236}">
                    <a16:creationId xmlns:a16="http://schemas.microsoft.com/office/drawing/2014/main" id="{97C3A290-22BC-DCD0-C67A-2437A2BC3BB3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Google Shape;2991;p82">
              <a:extLst>
                <a:ext uri="{FF2B5EF4-FFF2-40B4-BE49-F238E27FC236}">
                  <a16:creationId xmlns:a16="http://schemas.microsoft.com/office/drawing/2014/main" id="{A5D612FD-3AF5-29F5-34DE-A309DDD49607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92;p82">
              <a:extLst>
                <a:ext uri="{FF2B5EF4-FFF2-40B4-BE49-F238E27FC236}">
                  <a16:creationId xmlns:a16="http://schemas.microsoft.com/office/drawing/2014/main" id="{E87FA8B3-4C8D-F3F0-914F-25D334DE3959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93;p82">
              <a:extLst>
                <a:ext uri="{FF2B5EF4-FFF2-40B4-BE49-F238E27FC236}">
                  <a16:creationId xmlns:a16="http://schemas.microsoft.com/office/drawing/2014/main" id="{0A441FAF-9092-B877-0379-29ED1FBF9B3E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94;p82">
              <a:extLst>
                <a:ext uri="{FF2B5EF4-FFF2-40B4-BE49-F238E27FC236}">
                  <a16:creationId xmlns:a16="http://schemas.microsoft.com/office/drawing/2014/main" id="{4DE3BB14-C9C0-97C7-BAFA-3741AACD3E15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95;p82">
              <a:extLst>
                <a:ext uri="{FF2B5EF4-FFF2-40B4-BE49-F238E27FC236}">
                  <a16:creationId xmlns:a16="http://schemas.microsoft.com/office/drawing/2014/main" id="{2F30CA84-F165-3934-DE01-2BA795164F93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96;p82">
              <a:extLst>
                <a:ext uri="{FF2B5EF4-FFF2-40B4-BE49-F238E27FC236}">
                  <a16:creationId xmlns:a16="http://schemas.microsoft.com/office/drawing/2014/main" id="{F3B9D843-AF10-D1E8-36D6-48C0F4364D1F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97;p82">
              <a:extLst>
                <a:ext uri="{FF2B5EF4-FFF2-40B4-BE49-F238E27FC236}">
                  <a16:creationId xmlns:a16="http://schemas.microsoft.com/office/drawing/2014/main" id="{C6F3C47E-6C27-4C36-23F1-A61F2C955CE1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98;p82">
              <a:extLst>
                <a:ext uri="{FF2B5EF4-FFF2-40B4-BE49-F238E27FC236}">
                  <a16:creationId xmlns:a16="http://schemas.microsoft.com/office/drawing/2014/main" id="{ACB1B950-6AE0-C0D2-1E31-DDF4229062A2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99;p82">
              <a:extLst>
                <a:ext uri="{FF2B5EF4-FFF2-40B4-BE49-F238E27FC236}">
                  <a16:creationId xmlns:a16="http://schemas.microsoft.com/office/drawing/2014/main" id="{FF25278E-BD9E-AABD-E237-3ECD2DF857AF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00;p82">
              <a:extLst>
                <a:ext uri="{FF2B5EF4-FFF2-40B4-BE49-F238E27FC236}">
                  <a16:creationId xmlns:a16="http://schemas.microsoft.com/office/drawing/2014/main" id="{6577D9C9-A6EE-0992-8607-3907C419CF09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01;p82">
              <a:extLst>
                <a:ext uri="{FF2B5EF4-FFF2-40B4-BE49-F238E27FC236}">
                  <a16:creationId xmlns:a16="http://schemas.microsoft.com/office/drawing/2014/main" id="{18F56A74-807E-F4C1-08DC-A1F52E449894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02;p82">
              <a:extLst>
                <a:ext uri="{FF2B5EF4-FFF2-40B4-BE49-F238E27FC236}">
                  <a16:creationId xmlns:a16="http://schemas.microsoft.com/office/drawing/2014/main" id="{79E9731F-C7E7-C9D2-BDFE-83DFF27CAB11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3003;p82">
              <a:extLst>
                <a:ext uri="{FF2B5EF4-FFF2-40B4-BE49-F238E27FC236}">
                  <a16:creationId xmlns:a16="http://schemas.microsoft.com/office/drawing/2014/main" id="{20C7E99D-32E6-38AF-B31B-225810D1EAD6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3004;p82">
              <a:extLst>
                <a:ext uri="{FF2B5EF4-FFF2-40B4-BE49-F238E27FC236}">
                  <a16:creationId xmlns:a16="http://schemas.microsoft.com/office/drawing/2014/main" id="{B1D35262-D08C-BB56-00DA-EACCDED3D6BA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3005;p82">
              <a:extLst>
                <a:ext uri="{FF2B5EF4-FFF2-40B4-BE49-F238E27FC236}">
                  <a16:creationId xmlns:a16="http://schemas.microsoft.com/office/drawing/2014/main" id="{92F10C11-7B3E-52A8-39A7-9AFBD296877D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3006;p82">
              <a:extLst>
                <a:ext uri="{FF2B5EF4-FFF2-40B4-BE49-F238E27FC236}">
                  <a16:creationId xmlns:a16="http://schemas.microsoft.com/office/drawing/2014/main" id="{B2AF2113-C1D3-FFDD-4FF1-EBC6260A1493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3007;p82">
              <a:extLst>
                <a:ext uri="{FF2B5EF4-FFF2-40B4-BE49-F238E27FC236}">
                  <a16:creationId xmlns:a16="http://schemas.microsoft.com/office/drawing/2014/main" id="{566D2232-4FE0-8D79-5886-17BF503B5F71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3008;p82">
              <a:extLst>
                <a:ext uri="{FF2B5EF4-FFF2-40B4-BE49-F238E27FC236}">
                  <a16:creationId xmlns:a16="http://schemas.microsoft.com/office/drawing/2014/main" id="{EDD3B796-80DC-BBB4-2B37-1CAB1015BA6F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3009;p82">
              <a:extLst>
                <a:ext uri="{FF2B5EF4-FFF2-40B4-BE49-F238E27FC236}">
                  <a16:creationId xmlns:a16="http://schemas.microsoft.com/office/drawing/2014/main" id="{B898DD4E-6EA7-303D-9A70-689DDC56BBA4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3010;p82">
              <a:extLst>
                <a:ext uri="{FF2B5EF4-FFF2-40B4-BE49-F238E27FC236}">
                  <a16:creationId xmlns:a16="http://schemas.microsoft.com/office/drawing/2014/main" id="{E990C4DE-1499-E823-1BC1-C28714EF913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3011;p82">
              <a:extLst>
                <a:ext uri="{FF2B5EF4-FFF2-40B4-BE49-F238E27FC236}">
                  <a16:creationId xmlns:a16="http://schemas.microsoft.com/office/drawing/2014/main" id="{D8F70F0C-BD6D-C2B0-7A14-A54BB76A15C4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3012;p82">
              <a:extLst>
                <a:ext uri="{FF2B5EF4-FFF2-40B4-BE49-F238E27FC236}">
                  <a16:creationId xmlns:a16="http://schemas.microsoft.com/office/drawing/2014/main" id="{8D9D3D63-1D8F-C9DF-7E03-4D3D9C7029D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3013;p82">
              <a:extLst>
                <a:ext uri="{FF2B5EF4-FFF2-40B4-BE49-F238E27FC236}">
                  <a16:creationId xmlns:a16="http://schemas.microsoft.com/office/drawing/2014/main" id="{BB9509AF-02B9-4D79-2DB3-72FCE06DFAC9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3014;p82">
              <a:extLst>
                <a:ext uri="{FF2B5EF4-FFF2-40B4-BE49-F238E27FC236}">
                  <a16:creationId xmlns:a16="http://schemas.microsoft.com/office/drawing/2014/main" id="{98CED179-71B4-25AD-3CE2-59D0D6C30EB1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3015;p82">
              <a:extLst>
                <a:ext uri="{FF2B5EF4-FFF2-40B4-BE49-F238E27FC236}">
                  <a16:creationId xmlns:a16="http://schemas.microsoft.com/office/drawing/2014/main" id="{70FD4EE7-B748-121E-41E2-E177A0C7A8DC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3016;p82">
              <a:extLst>
                <a:ext uri="{FF2B5EF4-FFF2-40B4-BE49-F238E27FC236}">
                  <a16:creationId xmlns:a16="http://schemas.microsoft.com/office/drawing/2014/main" id="{D0A35A05-B715-E04D-599E-A790ABE1C3A4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3017;p82">
              <a:extLst>
                <a:ext uri="{FF2B5EF4-FFF2-40B4-BE49-F238E27FC236}">
                  <a16:creationId xmlns:a16="http://schemas.microsoft.com/office/drawing/2014/main" id="{99CEF78A-7D10-6ECC-1C1D-4280B7488EE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3018;p82">
              <a:extLst>
                <a:ext uri="{FF2B5EF4-FFF2-40B4-BE49-F238E27FC236}">
                  <a16:creationId xmlns:a16="http://schemas.microsoft.com/office/drawing/2014/main" id="{2C6164FB-4BAF-361C-E897-F95693D1E885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3019;p82">
              <a:extLst>
                <a:ext uri="{FF2B5EF4-FFF2-40B4-BE49-F238E27FC236}">
                  <a16:creationId xmlns:a16="http://schemas.microsoft.com/office/drawing/2014/main" id="{893069B3-A63B-60CE-BE54-59DCD397A411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4" name="Google Shape;3020;p82">
              <a:extLst>
                <a:ext uri="{FF2B5EF4-FFF2-40B4-BE49-F238E27FC236}">
                  <a16:creationId xmlns:a16="http://schemas.microsoft.com/office/drawing/2014/main" id="{1217AD05-D143-A2C2-E281-032AE2E1CB69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560" name="Google Shape;3021;p82">
                <a:extLst>
                  <a:ext uri="{FF2B5EF4-FFF2-40B4-BE49-F238E27FC236}">
                    <a16:creationId xmlns:a16="http://schemas.microsoft.com/office/drawing/2014/main" id="{54A426BA-252A-5435-CF50-A5FE780DC634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3022;p82">
                <a:extLst>
                  <a:ext uri="{FF2B5EF4-FFF2-40B4-BE49-F238E27FC236}">
                    <a16:creationId xmlns:a16="http://schemas.microsoft.com/office/drawing/2014/main" id="{20D07E72-F2E6-07A4-9F74-2EC5B484AA1E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5" name="Google Shape;3023;p82">
              <a:extLst>
                <a:ext uri="{FF2B5EF4-FFF2-40B4-BE49-F238E27FC236}">
                  <a16:creationId xmlns:a16="http://schemas.microsoft.com/office/drawing/2014/main" id="{FCC29FD2-3A25-329D-4A2A-449A1322374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2" name="Google Shape;3024;p82">
              <a:extLst>
                <a:ext uri="{FF2B5EF4-FFF2-40B4-BE49-F238E27FC236}">
                  <a16:creationId xmlns:a16="http://schemas.microsoft.com/office/drawing/2014/main" id="{D347DBCC-1077-2B4B-BCB3-1905E4AEE146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558" name="Google Shape;3025;p82">
                <a:extLst>
                  <a:ext uri="{FF2B5EF4-FFF2-40B4-BE49-F238E27FC236}">
                    <a16:creationId xmlns:a16="http://schemas.microsoft.com/office/drawing/2014/main" id="{7D9D8B30-CAB9-30CB-259D-C212D1445F90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559" name="Google Shape;3026;p82">
                <a:extLst>
                  <a:ext uri="{FF2B5EF4-FFF2-40B4-BE49-F238E27FC236}">
                    <a16:creationId xmlns:a16="http://schemas.microsoft.com/office/drawing/2014/main" id="{FBF59076-4F45-8D86-9A3E-97AA97E08977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3" name="Google Shape;3027;p82">
              <a:extLst>
                <a:ext uri="{FF2B5EF4-FFF2-40B4-BE49-F238E27FC236}">
                  <a16:creationId xmlns:a16="http://schemas.microsoft.com/office/drawing/2014/main" id="{34A134C7-5A21-C16D-7B7A-E128772461B9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556" name="Google Shape;3028;p82">
                <a:extLst>
                  <a:ext uri="{FF2B5EF4-FFF2-40B4-BE49-F238E27FC236}">
                    <a16:creationId xmlns:a16="http://schemas.microsoft.com/office/drawing/2014/main" id="{A92B816B-A3C1-8146-CA29-0C50F1EBE4C5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3029;p82">
                <a:extLst>
                  <a:ext uri="{FF2B5EF4-FFF2-40B4-BE49-F238E27FC236}">
                    <a16:creationId xmlns:a16="http://schemas.microsoft.com/office/drawing/2014/main" id="{8C595E47-06DC-4411-A220-D59379D63396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4" name="Google Shape;3030;p82">
              <a:extLst>
                <a:ext uri="{FF2B5EF4-FFF2-40B4-BE49-F238E27FC236}">
                  <a16:creationId xmlns:a16="http://schemas.microsoft.com/office/drawing/2014/main" id="{660711B3-DBC0-F846-C39F-BD8B13CE2990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3031;p82">
              <a:extLst>
                <a:ext uri="{FF2B5EF4-FFF2-40B4-BE49-F238E27FC236}">
                  <a16:creationId xmlns:a16="http://schemas.microsoft.com/office/drawing/2014/main" id="{DE2C5DC8-1917-B982-FE82-F8B31601B4DA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3032;p82">
              <a:extLst>
                <a:ext uri="{FF2B5EF4-FFF2-40B4-BE49-F238E27FC236}">
                  <a16:creationId xmlns:a16="http://schemas.microsoft.com/office/drawing/2014/main" id="{4B7D0AC4-E82F-A069-74FB-FB32DDCE5A34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3033;p82">
              <a:extLst>
                <a:ext uri="{FF2B5EF4-FFF2-40B4-BE49-F238E27FC236}">
                  <a16:creationId xmlns:a16="http://schemas.microsoft.com/office/drawing/2014/main" id="{9E6DCC5B-64D0-A753-E735-FB3EA89803A2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3034;p82">
              <a:extLst>
                <a:ext uri="{FF2B5EF4-FFF2-40B4-BE49-F238E27FC236}">
                  <a16:creationId xmlns:a16="http://schemas.microsoft.com/office/drawing/2014/main" id="{290132BA-8989-CBE5-D8F2-6630CDBF49BF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3035;p82">
              <a:extLst>
                <a:ext uri="{FF2B5EF4-FFF2-40B4-BE49-F238E27FC236}">
                  <a16:creationId xmlns:a16="http://schemas.microsoft.com/office/drawing/2014/main" id="{0334CCA1-B9B0-94DA-BE51-814835242126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3036;p82">
              <a:extLst>
                <a:ext uri="{FF2B5EF4-FFF2-40B4-BE49-F238E27FC236}">
                  <a16:creationId xmlns:a16="http://schemas.microsoft.com/office/drawing/2014/main" id="{DF8E88D5-CD71-BA15-A08E-F395965E00EA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3037;p82">
              <a:extLst>
                <a:ext uri="{FF2B5EF4-FFF2-40B4-BE49-F238E27FC236}">
                  <a16:creationId xmlns:a16="http://schemas.microsoft.com/office/drawing/2014/main" id="{D444C9CE-EC37-DAF8-E532-B3615818D6AC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2" name="Google Shape;3038;p82">
              <a:extLst>
                <a:ext uri="{FF2B5EF4-FFF2-40B4-BE49-F238E27FC236}">
                  <a16:creationId xmlns:a16="http://schemas.microsoft.com/office/drawing/2014/main" id="{BC624D45-4A05-0087-3F42-F6009C2EC8F8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552" name="Google Shape;3039;p82">
                <a:extLst>
                  <a:ext uri="{FF2B5EF4-FFF2-40B4-BE49-F238E27FC236}">
                    <a16:creationId xmlns:a16="http://schemas.microsoft.com/office/drawing/2014/main" id="{C48DB900-F3A1-50EC-BF87-DEC0868C9EE9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3040;p82">
                <a:extLst>
                  <a:ext uri="{FF2B5EF4-FFF2-40B4-BE49-F238E27FC236}">
                    <a16:creationId xmlns:a16="http://schemas.microsoft.com/office/drawing/2014/main" id="{97E155FE-F5CA-77F9-24C7-7E06B13E97BE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3041;p82">
                <a:extLst>
                  <a:ext uri="{FF2B5EF4-FFF2-40B4-BE49-F238E27FC236}">
                    <a16:creationId xmlns:a16="http://schemas.microsoft.com/office/drawing/2014/main" id="{777123A5-F1D0-2943-0D1A-69C613B2CCFC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3042;p82">
                <a:extLst>
                  <a:ext uri="{FF2B5EF4-FFF2-40B4-BE49-F238E27FC236}">
                    <a16:creationId xmlns:a16="http://schemas.microsoft.com/office/drawing/2014/main" id="{40D9EC0A-2255-83DD-2A12-33080E70AE37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3" name="Google Shape;3043;p82">
              <a:extLst>
                <a:ext uri="{FF2B5EF4-FFF2-40B4-BE49-F238E27FC236}">
                  <a16:creationId xmlns:a16="http://schemas.microsoft.com/office/drawing/2014/main" id="{7C3B38B5-61DD-E252-960D-437A456A0C20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3044;p82">
              <a:extLst>
                <a:ext uri="{FF2B5EF4-FFF2-40B4-BE49-F238E27FC236}">
                  <a16:creationId xmlns:a16="http://schemas.microsoft.com/office/drawing/2014/main" id="{895DDDD8-78D9-C3EC-EC38-20AECD5BC503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3045;p82">
              <a:extLst>
                <a:ext uri="{FF2B5EF4-FFF2-40B4-BE49-F238E27FC236}">
                  <a16:creationId xmlns:a16="http://schemas.microsoft.com/office/drawing/2014/main" id="{41E5D0A3-6AA1-C51E-A716-CB134B79E5FD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3046;p82">
              <a:extLst>
                <a:ext uri="{FF2B5EF4-FFF2-40B4-BE49-F238E27FC236}">
                  <a16:creationId xmlns:a16="http://schemas.microsoft.com/office/drawing/2014/main" id="{45CCD63D-14CC-7281-54BE-B2C85AFCD4BF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3047;p82">
              <a:extLst>
                <a:ext uri="{FF2B5EF4-FFF2-40B4-BE49-F238E27FC236}">
                  <a16:creationId xmlns:a16="http://schemas.microsoft.com/office/drawing/2014/main" id="{2B5B9B44-EA95-780E-5A56-AE4AED823AF1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3048;p82">
              <a:extLst>
                <a:ext uri="{FF2B5EF4-FFF2-40B4-BE49-F238E27FC236}">
                  <a16:creationId xmlns:a16="http://schemas.microsoft.com/office/drawing/2014/main" id="{4FB1D782-9E36-07D2-5AF4-18D9E24A9DE4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3049;p82">
              <a:extLst>
                <a:ext uri="{FF2B5EF4-FFF2-40B4-BE49-F238E27FC236}">
                  <a16:creationId xmlns:a16="http://schemas.microsoft.com/office/drawing/2014/main" id="{18482FEB-E7AC-07F5-BF0F-6D96746DEC5E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3050;p82">
              <a:extLst>
                <a:ext uri="{FF2B5EF4-FFF2-40B4-BE49-F238E27FC236}">
                  <a16:creationId xmlns:a16="http://schemas.microsoft.com/office/drawing/2014/main" id="{0B0AF52B-006E-33DD-53A9-FCB7A90858A4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1" name="Google Shape;3051;p82">
              <a:extLst>
                <a:ext uri="{FF2B5EF4-FFF2-40B4-BE49-F238E27FC236}">
                  <a16:creationId xmlns:a16="http://schemas.microsoft.com/office/drawing/2014/main" id="{AD283A51-EA3A-5661-3C26-8FEC08377652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548" name="Google Shape;3052;p82">
                <a:extLst>
                  <a:ext uri="{FF2B5EF4-FFF2-40B4-BE49-F238E27FC236}">
                    <a16:creationId xmlns:a16="http://schemas.microsoft.com/office/drawing/2014/main" id="{A2FA2BCC-3D2F-B170-78F7-762CC93AA1C7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3053;p82">
                <a:extLst>
                  <a:ext uri="{FF2B5EF4-FFF2-40B4-BE49-F238E27FC236}">
                    <a16:creationId xmlns:a16="http://schemas.microsoft.com/office/drawing/2014/main" id="{0323391F-CC97-79CE-6172-73FE27950AE2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3054;p82">
                <a:extLst>
                  <a:ext uri="{FF2B5EF4-FFF2-40B4-BE49-F238E27FC236}">
                    <a16:creationId xmlns:a16="http://schemas.microsoft.com/office/drawing/2014/main" id="{371AB39D-2D18-FB73-E0C6-A98335F3D956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3055;p82">
                <a:extLst>
                  <a:ext uri="{FF2B5EF4-FFF2-40B4-BE49-F238E27FC236}">
                    <a16:creationId xmlns:a16="http://schemas.microsoft.com/office/drawing/2014/main" id="{5D913187-8A17-963D-6A75-1A6746902548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2" name="Google Shape;3056;p82">
              <a:extLst>
                <a:ext uri="{FF2B5EF4-FFF2-40B4-BE49-F238E27FC236}">
                  <a16:creationId xmlns:a16="http://schemas.microsoft.com/office/drawing/2014/main" id="{5042D64A-7655-17F4-8A25-576B141DDCE7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3057;p82">
              <a:extLst>
                <a:ext uri="{FF2B5EF4-FFF2-40B4-BE49-F238E27FC236}">
                  <a16:creationId xmlns:a16="http://schemas.microsoft.com/office/drawing/2014/main" id="{8CF7105D-BC70-33D3-9061-D7AFCB0B2DD8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3058;p82">
              <a:extLst>
                <a:ext uri="{FF2B5EF4-FFF2-40B4-BE49-F238E27FC236}">
                  <a16:creationId xmlns:a16="http://schemas.microsoft.com/office/drawing/2014/main" id="{9D000F8D-26DE-1734-30E2-76C74C6D016F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3059;p82">
              <a:extLst>
                <a:ext uri="{FF2B5EF4-FFF2-40B4-BE49-F238E27FC236}">
                  <a16:creationId xmlns:a16="http://schemas.microsoft.com/office/drawing/2014/main" id="{299E1DF9-F2FD-6E70-D79E-64A2394572D7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3060;p82">
              <a:extLst>
                <a:ext uri="{FF2B5EF4-FFF2-40B4-BE49-F238E27FC236}">
                  <a16:creationId xmlns:a16="http://schemas.microsoft.com/office/drawing/2014/main" id="{92EEF566-C418-AA71-F54A-92ED1E30C526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3061;p82">
              <a:extLst>
                <a:ext uri="{FF2B5EF4-FFF2-40B4-BE49-F238E27FC236}">
                  <a16:creationId xmlns:a16="http://schemas.microsoft.com/office/drawing/2014/main" id="{9845D453-304C-8983-70D2-A59A2E6CF7E4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3062;p82">
              <a:extLst>
                <a:ext uri="{FF2B5EF4-FFF2-40B4-BE49-F238E27FC236}">
                  <a16:creationId xmlns:a16="http://schemas.microsoft.com/office/drawing/2014/main" id="{0E60C347-9FF4-6780-C049-0A011828F3AC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3063;p82">
              <a:extLst>
                <a:ext uri="{FF2B5EF4-FFF2-40B4-BE49-F238E27FC236}">
                  <a16:creationId xmlns:a16="http://schemas.microsoft.com/office/drawing/2014/main" id="{1C428D8A-2B9C-2E24-A9CA-1B0F2FB703AB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3064;p82">
              <a:extLst>
                <a:ext uri="{FF2B5EF4-FFF2-40B4-BE49-F238E27FC236}">
                  <a16:creationId xmlns:a16="http://schemas.microsoft.com/office/drawing/2014/main" id="{E167A959-1EBD-0F35-74D2-78A238E112C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3065;p82">
              <a:extLst>
                <a:ext uri="{FF2B5EF4-FFF2-40B4-BE49-F238E27FC236}">
                  <a16:creationId xmlns:a16="http://schemas.microsoft.com/office/drawing/2014/main" id="{993F6424-BACF-954A-D1E2-EDDDB2344386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3066;p82">
              <a:extLst>
                <a:ext uri="{FF2B5EF4-FFF2-40B4-BE49-F238E27FC236}">
                  <a16:creationId xmlns:a16="http://schemas.microsoft.com/office/drawing/2014/main" id="{CB0AB513-1CB5-FA01-7BC3-CE2BA770E1C5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3067;p82">
              <a:extLst>
                <a:ext uri="{FF2B5EF4-FFF2-40B4-BE49-F238E27FC236}">
                  <a16:creationId xmlns:a16="http://schemas.microsoft.com/office/drawing/2014/main" id="{67832981-B8CB-E4E2-0EBF-B76C3E93E32B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3068;p82">
              <a:extLst>
                <a:ext uri="{FF2B5EF4-FFF2-40B4-BE49-F238E27FC236}">
                  <a16:creationId xmlns:a16="http://schemas.microsoft.com/office/drawing/2014/main" id="{5041972C-7993-B611-F070-D4894B5E1823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3069;p82">
              <a:extLst>
                <a:ext uri="{FF2B5EF4-FFF2-40B4-BE49-F238E27FC236}">
                  <a16:creationId xmlns:a16="http://schemas.microsoft.com/office/drawing/2014/main" id="{7EA7852A-E87C-EDCB-2D7B-CD8D23D59A98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3070;p82">
              <a:extLst>
                <a:ext uri="{FF2B5EF4-FFF2-40B4-BE49-F238E27FC236}">
                  <a16:creationId xmlns:a16="http://schemas.microsoft.com/office/drawing/2014/main" id="{167A0F7E-4795-5FE8-46EF-58AE419EB3DD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3071;p82">
              <a:extLst>
                <a:ext uri="{FF2B5EF4-FFF2-40B4-BE49-F238E27FC236}">
                  <a16:creationId xmlns:a16="http://schemas.microsoft.com/office/drawing/2014/main" id="{567720EF-0B16-0076-FBF6-8E8D30530521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3072;p82">
              <a:extLst>
                <a:ext uri="{FF2B5EF4-FFF2-40B4-BE49-F238E27FC236}">
                  <a16:creationId xmlns:a16="http://schemas.microsoft.com/office/drawing/2014/main" id="{886972E7-5A3C-DA61-7013-BA60AAD11669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09" name="Google Shape;3073;p82">
              <a:extLst>
                <a:ext uri="{FF2B5EF4-FFF2-40B4-BE49-F238E27FC236}">
                  <a16:creationId xmlns:a16="http://schemas.microsoft.com/office/drawing/2014/main" id="{1D97A3CB-5582-B12D-A296-0A978960524F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074;p82">
              <a:extLst>
                <a:ext uri="{FF2B5EF4-FFF2-40B4-BE49-F238E27FC236}">
                  <a16:creationId xmlns:a16="http://schemas.microsoft.com/office/drawing/2014/main" id="{7ED93B98-4069-801A-3654-0AB65C057D14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075;p82">
              <a:extLst>
                <a:ext uri="{FF2B5EF4-FFF2-40B4-BE49-F238E27FC236}">
                  <a16:creationId xmlns:a16="http://schemas.microsoft.com/office/drawing/2014/main" id="{78A83475-9845-11CA-B019-6FB225C01854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076;p82">
              <a:extLst>
                <a:ext uri="{FF2B5EF4-FFF2-40B4-BE49-F238E27FC236}">
                  <a16:creationId xmlns:a16="http://schemas.microsoft.com/office/drawing/2014/main" id="{883579ED-8A74-1FC2-B9EE-1E52CD7E0D88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077;p82">
              <a:extLst>
                <a:ext uri="{FF2B5EF4-FFF2-40B4-BE49-F238E27FC236}">
                  <a16:creationId xmlns:a16="http://schemas.microsoft.com/office/drawing/2014/main" id="{387F7F97-1029-9D81-2D8B-62186BE50651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078;p82">
              <a:extLst>
                <a:ext uri="{FF2B5EF4-FFF2-40B4-BE49-F238E27FC236}">
                  <a16:creationId xmlns:a16="http://schemas.microsoft.com/office/drawing/2014/main" id="{F68BE9F0-7CA4-0711-B42F-D9AED98AF824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079;p82">
              <a:extLst>
                <a:ext uri="{FF2B5EF4-FFF2-40B4-BE49-F238E27FC236}">
                  <a16:creationId xmlns:a16="http://schemas.microsoft.com/office/drawing/2014/main" id="{50C69791-5222-D132-7025-CFFDA1C1F833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080;p82">
              <a:extLst>
                <a:ext uri="{FF2B5EF4-FFF2-40B4-BE49-F238E27FC236}">
                  <a16:creationId xmlns:a16="http://schemas.microsoft.com/office/drawing/2014/main" id="{14C7C21C-D253-A1BB-2F6C-F6C79D2B369C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081;p82">
              <a:extLst>
                <a:ext uri="{FF2B5EF4-FFF2-40B4-BE49-F238E27FC236}">
                  <a16:creationId xmlns:a16="http://schemas.microsoft.com/office/drawing/2014/main" id="{920E1C19-52AD-5629-AA75-F7488CB49C5F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082;p82">
              <a:extLst>
                <a:ext uri="{FF2B5EF4-FFF2-40B4-BE49-F238E27FC236}">
                  <a16:creationId xmlns:a16="http://schemas.microsoft.com/office/drawing/2014/main" id="{A18024B1-CD44-2E9F-AECA-B9868167A45C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083;p82">
              <a:extLst>
                <a:ext uri="{FF2B5EF4-FFF2-40B4-BE49-F238E27FC236}">
                  <a16:creationId xmlns:a16="http://schemas.microsoft.com/office/drawing/2014/main" id="{79155A55-BE09-53BF-4AEB-9F616AE2BC6A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3084;p82">
              <a:extLst>
                <a:ext uri="{FF2B5EF4-FFF2-40B4-BE49-F238E27FC236}">
                  <a16:creationId xmlns:a16="http://schemas.microsoft.com/office/drawing/2014/main" id="{D11584C0-8C0A-EC75-D545-2B7DE0193E0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497" name="Google Shape;3085;p82">
              <a:extLst>
                <a:ext uri="{FF2B5EF4-FFF2-40B4-BE49-F238E27FC236}">
                  <a16:creationId xmlns:a16="http://schemas.microsoft.com/office/drawing/2014/main" id="{36659C58-F343-910F-A1E0-F003182E5FD0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3086;p82">
              <a:extLst>
                <a:ext uri="{FF2B5EF4-FFF2-40B4-BE49-F238E27FC236}">
                  <a16:creationId xmlns:a16="http://schemas.microsoft.com/office/drawing/2014/main" id="{C7DA2E36-BD1A-96D6-8B74-5A70C6A4D932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3087;p82">
              <a:extLst>
                <a:ext uri="{FF2B5EF4-FFF2-40B4-BE49-F238E27FC236}">
                  <a16:creationId xmlns:a16="http://schemas.microsoft.com/office/drawing/2014/main" id="{427C8E01-768C-0B74-9B10-F1EC3D2E7FE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3088;p82">
              <a:extLst>
                <a:ext uri="{FF2B5EF4-FFF2-40B4-BE49-F238E27FC236}">
                  <a16:creationId xmlns:a16="http://schemas.microsoft.com/office/drawing/2014/main" id="{AB3D3FE9-921E-D9F8-5C19-7DB749D9D21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3089;p82">
              <a:extLst>
                <a:ext uri="{FF2B5EF4-FFF2-40B4-BE49-F238E27FC236}">
                  <a16:creationId xmlns:a16="http://schemas.microsoft.com/office/drawing/2014/main" id="{C2E8F6A0-F8AB-3471-4503-C473EEB2F608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3090;p82">
              <a:extLst>
                <a:ext uri="{FF2B5EF4-FFF2-40B4-BE49-F238E27FC236}">
                  <a16:creationId xmlns:a16="http://schemas.microsoft.com/office/drawing/2014/main" id="{81BC4B53-50FB-06CB-0EB8-C9A6D1B8B4B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3091;p82">
              <a:extLst>
                <a:ext uri="{FF2B5EF4-FFF2-40B4-BE49-F238E27FC236}">
                  <a16:creationId xmlns:a16="http://schemas.microsoft.com/office/drawing/2014/main" id="{C59099C6-52CC-6D7B-6A83-A76F3B80E837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3092;p82">
              <a:extLst>
                <a:ext uri="{FF2B5EF4-FFF2-40B4-BE49-F238E27FC236}">
                  <a16:creationId xmlns:a16="http://schemas.microsoft.com/office/drawing/2014/main" id="{7D11AB62-8C96-5CDE-7961-D10287F31630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3093;p82">
              <a:extLst>
                <a:ext uri="{FF2B5EF4-FFF2-40B4-BE49-F238E27FC236}">
                  <a16:creationId xmlns:a16="http://schemas.microsoft.com/office/drawing/2014/main" id="{39042C09-0D4C-24FE-9341-87BE8EDAAB52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3094;p82">
              <a:extLst>
                <a:ext uri="{FF2B5EF4-FFF2-40B4-BE49-F238E27FC236}">
                  <a16:creationId xmlns:a16="http://schemas.microsoft.com/office/drawing/2014/main" id="{6E129A5B-94BB-80DF-3977-F6DD016B95D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3095;p82">
              <a:extLst>
                <a:ext uri="{FF2B5EF4-FFF2-40B4-BE49-F238E27FC236}">
                  <a16:creationId xmlns:a16="http://schemas.microsoft.com/office/drawing/2014/main" id="{96382266-32FA-F96B-FCD5-2B98E0EABF44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3096;p82">
              <a:extLst>
                <a:ext uri="{FF2B5EF4-FFF2-40B4-BE49-F238E27FC236}">
                  <a16:creationId xmlns:a16="http://schemas.microsoft.com/office/drawing/2014/main" id="{BD6EA327-8E53-C30F-779B-1CCE9F3292A3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3097;p82">
              <a:extLst>
                <a:ext uri="{FF2B5EF4-FFF2-40B4-BE49-F238E27FC236}">
                  <a16:creationId xmlns:a16="http://schemas.microsoft.com/office/drawing/2014/main" id="{8A67D3A6-2A66-847D-2CFA-7B6BE5909239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0" name="Google Shape;3098;p82">
              <a:extLst>
                <a:ext uri="{FF2B5EF4-FFF2-40B4-BE49-F238E27FC236}">
                  <a16:creationId xmlns:a16="http://schemas.microsoft.com/office/drawing/2014/main" id="{0C9394EA-A496-13C9-9CCA-2850737B10BD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2546" name="Google Shape;3099;p82">
                <a:extLst>
                  <a:ext uri="{FF2B5EF4-FFF2-40B4-BE49-F238E27FC236}">
                    <a16:creationId xmlns:a16="http://schemas.microsoft.com/office/drawing/2014/main" id="{FE48EF93-69AD-F749-AB13-C1C9DC508EF5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3100;p82">
                <a:extLst>
                  <a:ext uri="{FF2B5EF4-FFF2-40B4-BE49-F238E27FC236}">
                    <a16:creationId xmlns:a16="http://schemas.microsoft.com/office/drawing/2014/main" id="{295E19E1-6207-EDB3-31F8-1F835B264F3E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1" name="Google Shape;3101;p82">
              <a:extLst>
                <a:ext uri="{FF2B5EF4-FFF2-40B4-BE49-F238E27FC236}">
                  <a16:creationId xmlns:a16="http://schemas.microsoft.com/office/drawing/2014/main" id="{2D34A3F1-2269-16E5-8C04-03AA1F6320F9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3102;p82">
              <a:extLst>
                <a:ext uri="{FF2B5EF4-FFF2-40B4-BE49-F238E27FC236}">
                  <a16:creationId xmlns:a16="http://schemas.microsoft.com/office/drawing/2014/main" id="{3DB3C134-228C-1059-8130-ACD87CD11F17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3103;p82">
              <a:extLst>
                <a:ext uri="{FF2B5EF4-FFF2-40B4-BE49-F238E27FC236}">
                  <a16:creationId xmlns:a16="http://schemas.microsoft.com/office/drawing/2014/main" id="{ED51D049-4672-634E-9C1F-87DB3D5650AC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3104;p82">
              <a:extLst>
                <a:ext uri="{FF2B5EF4-FFF2-40B4-BE49-F238E27FC236}">
                  <a16:creationId xmlns:a16="http://schemas.microsoft.com/office/drawing/2014/main" id="{A2193467-329A-0BF1-FFF7-0758D0C5441C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3105;p82">
              <a:extLst>
                <a:ext uri="{FF2B5EF4-FFF2-40B4-BE49-F238E27FC236}">
                  <a16:creationId xmlns:a16="http://schemas.microsoft.com/office/drawing/2014/main" id="{611C5BF3-FCB5-0213-E015-18F9E834DA75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3106;p82">
              <a:extLst>
                <a:ext uri="{FF2B5EF4-FFF2-40B4-BE49-F238E27FC236}">
                  <a16:creationId xmlns:a16="http://schemas.microsoft.com/office/drawing/2014/main" id="{6C2F3B2B-21FD-60AD-2D5F-9F2D5F6925B6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3107;p82">
              <a:extLst>
                <a:ext uri="{FF2B5EF4-FFF2-40B4-BE49-F238E27FC236}">
                  <a16:creationId xmlns:a16="http://schemas.microsoft.com/office/drawing/2014/main" id="{54329749-027B-D695-0528-6E246CCDB777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3108;p82">
              <a:extLst>
                <a:ext uri="{FF2B5EF4-FFF2-40B4-BE49-F238E27FC236}">
                  <a16:creationId xmlns:a16="http://schemas.microsoft.com/office/drawing/2014/main" id="{9CF1628B-F791-0833-C10A-58DDA11F0B97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3109;p82">
              <a:extLst>
                <a:ext uri="{FF2B5EF4-FFF2-40B4-BE49-F238E27FC236}">
                  <a16:creationId xmlns:a16="http://schemas.microsoft.com/office/drawing/2014/main" id="{7CDB8CCC-48A6-72E1-0EF1-76F226EBCD5B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20" name="Google Shape;3110;p82">
              <a:extLst>
                <a:ext uri="{FF2B5EF4-FFF2-40B4-BE49-F238E27FC236}">
                  <a16:creationId xmlns:a16="http://schemas.microsoft.com/office/drawing/2014/main" id="{EF8019A3-73A4-737C-CDC4-DA67D72C8878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3111;p82">
              <a:extLst>
                <a:ext uri="{FF2B5EF4-FFF2-40B4-BE49-F238E27FC236}">
                  <a16:creationId xmlns:a16="http://schemas.microsoft.com/office/drawing/2014/main" id="{8FA91FBC-07FF-3336-4248-DF09508B1088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3112;p82">
              <a:extLst>
                <a:ext uri="{FF2B5EF4-FFF2-40B4-BE49-F238E27FC236}">
                  <a16:creationId xmlns:a16="http://schemas.microsoft.com/office/drawing/2014/main" id="{A3ECE6EA-CC05-92EE-13CB-D64E80F90A65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3113;p82">
              <a:extLst>
                <a:ext uri="{FF2B5EF4-FFF2-40B4-BE49-F238E27FC236}">
                  <a16:creationId xmlns:a16="http://schemas.microsoft.com/office/drawing/2014/main" id="{F1A2B9DD-BFDF-F4D9-783D-93B4347EDA20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3114;p82">
              <a:extLst>
                <a:ext uri="{FF2B5EF4-FFF2-40B4-BE49-F238E27FC236}">
                  <a16:creationId xmlns:a16="http://schemas.microsoft.com/office/drawing/2014/main" id="{8913DF68-034A-4A3B-1639-E8C5329D7BF4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3115;p82">
              <a:extLst>
                <a:ext uri="{FF2B5EF4-FFF2-40B4-BE49-F238E27FC236}">
                  <a16:creationId xmlns:a16="http://schemas.microsoft.com/office/drawing/2014/main" id="{085557DA-FC5D-482C-E631-911BB81F0453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3116;p82">
              <a:extLst>
                <a:ext uri="{FF2B5EF4-FFF2-40B4-BE49-F238E27FC236}">
                  <a16:creationId xmlns:a16="http://schemas.microsoft.com/office/drawing/2014/main" id="{F792362E-8B37-3519-2F4B-2EB72E2BAB76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3117;p82">
              <a:extLst>
                <a:ext uri="{FF2B5EF4-FFF2-40B4-BE49-F238E27FC236}">
                  <a16:creationId xmlns:a16="http://schemas.microsoft.com/office/drawing/2014/main" id="{EA85BFD9-358B-143F-D943-707192B9E58D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3118;p82">
              <a:extLst>
                <a:ext uri="{FF2B5EF4-FFF2-40B4-BE49-F238E27FC236}">
                  <a16:creationId xmlns:a16="http://schemas.microsoft.com/office/drawing/2014/main" id="{ABF92721-B89E-8615-7037-0690CA528682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3119;p82">
              <a:extLst>
                <a:ext uri="{FF2B5EF4-FFF2-40B4-BE49-F238E27FC236}">
                  <a16:creationId xmlns:a16="http://schemas.microsoft.com/office/drawing/2014/main" id="{C7CD19F8-9028-9160-F0AF-00C032FE223D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30" name="Google Shape;3120;p82">
              <a:extLst>
                <a:ext uri="{FF2B5EF4-FFF2-40B4-BE49-F238E27FC236}">
                  <a16:creationId xmlns:a16="http://schemas.microsoft.com/office/drawing/2014/main" id="{CE95FE18-11CC-8007-DB1B-3D4283980C2C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3121;p82">
              <a:extLst>
                <a:ext uri="{FF2B5EF4-FFF2-40B4-BE49-F238E27FC236}">
                  <a16:creationId xmlns:a16="http://schemas.microsoft.com/office/drawing/2014/main" id="{FAD14A12-B7E0-C36D-71E1-474BE973EAFE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3122;p82">
              <a:extLst>
                <a:ext uri="{FF2B5EF4-FFF2-40B4-BE49-F238E27FC236}">
                  <a16:creationId xmlns:a16="http://schemas.microsoft.com/office/drawing/2014/main" id="{BE752788-66C1-188B-3117-55799286C935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3123;p82">
              <a:extLst>
                <a:ext uri="{FF2B5EF4-FFF2-40B4-BE49-F238E27FC236}">
                  <a16:creationId xmlns:a16="http://schemas.microsoft.com/office/drawing/2014/main" id="{2DBC7C09-67A3-ED30-FE22-83D6FFA94E62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3124;p82">
              <a:extLst>
                <a:ext uri="{FF2B5EF4-FFF2-40B4-BE49-F238E27FC236}">
                  <a16:creationId xmlns:a16="http://schemas.microsoft.com/office/drawing/2014/main" id="{E5EDBB87-66E6-C976-3932-63B6AFBCC7AB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3125;p82">
              <a:extLst>
                <a:ext uri="{FF2B5EF4-FFF2-40B4-BE49-F238E27FC236}">
                  <a16:creationId xmlns:a16="http://schemas.microsoft.com/office/drawing/2014/main" id="{1DC4BD48-1DCB-5ED6-10E7-44B506E32C03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536" name="Google Shape;3126;p82">
              <a:extLst>
                <a:ext uri="{FF2B5EF4-FFF2-40B4-BE49-F238E27FC236}">
                  <a16:creationId xmlns:a16="http://schemas.microsoft.com/office/drawing/2014/main" id="{2CA59834-1E3B-D306-A1EA-EB3112CE20E2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3127;p82">
              <a:extLst>
                <a:ext uri="{FF2B5EF4-FFF2-40B4-BE49-F238E27FC236}">
                  <a16:creationId xmlns:a16="http://schemas.microsoft.com/office/drawing/2014/main" id="{38F112F6-CB99-79F9-6731-3E7A2FAB9F65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3128;p82">
              <a:extLst>
                <a:ext uri="{FF2B5EF4-FFF2-40B4-BE49-F238E27FC236}">
                  <a16:creationId xmlns:a16="http://schemas.microsoft.com/office/drawing/2014/main" id="{5EBC6FE9-07ED-8E2D-357B-D21515486A3A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3129;p82">
              <a:extLst>
                <a:ext uri="{FF2B5EF4-FFF2-40B4-BE49-F238E27FC236}">
                  <a16:creationId xmlns:a16="http://schemas.microsoft.com/office/drawing/2014/main" id="{4A4969A6-5E11-12E5-EE70-ED5D4E77B97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3130;p82">
              <a:extLst>
                <a:ext uri="{FF2B5EF4-FFF2-40B4-BE49-F238E27FC236}">
                  <a16:creationId xmlns:a16="http://schemas.microsoft.com/office/drawing/2014/main" id="{C45A3FF5-AB8D-70D6-D826-AB2C05667D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3131;p82">
              <a:extLst>
                <a:ext uri="{FF2B5EF4-FFF2-40B4-BE49-F238E27FC236}">
                  <a16:creationId xmlns:a16="http://schemas.microsoft.com/office/drawing/2014/main" id="{532A1D35-5B76-279C-D122-885572BCA51E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3132;p82">
              <a:extLst>
                <a:ext uri="{FF2B5EF4-FFF2-40B4-BE49-F238E27FC236}">
                  <a16:creationId xmlns:a16="http://schemas.microsoft.com/office/drawing/2014/main" id="{8BE2E0C3-3E63-B477-A3FB-EE7C253AE6C0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3133;p82">
              <a:extLst>
                <a:ext uri="{FF2B5EF4-FFF2-40B4-BE49-F238E27FC236}">
                  <a16:creationId xmlns:a16="http://schemas.microsoft.com/office/drawing/2014/main" id="{F7C21179-7056-1226-FF75-D6040A2D26B0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3134;p82">
              <a:extLst>
                <a:ext uri="{FF2B5EF4-FFF2-40B4-BE49-F238E27FC236}">
                  <a16:creationId xmlns:a16="http://schemas.microsoft.com/office/drawing/2014/main" id="{CC37C796-4930-D687-C495-AFE351ABBFB5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3135;p82">
              <a:extLst>
                <a:ext uri="{FF2B5EF4-FFF2-40B4-BE49-F238E27FC236}">
                  <a16:creationId xmlns:a16="http://schemas.microsoft.com/office/drawing/2014/main" id="{578CFB20-2ABE-AAD9-D655-D18C365FA844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33" name="Slide Zoom 2432">
                <a:extLst>
                  <a:ext uri="{FF2B5EF4-FFF2-40B4-BE49-F238E27FC236}">
                    <a16:creationId xmlns:a16="http://schemas.microsoft.com/office/drawing/2014/main" id="{615A077E-56B9-DA23-9B93-7F04545F9C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9098938"/>
                  </p:ext>
                </p:extLst>
              </p:nvPr>
            </p:nvGraphicFramePr>
            <p:xfrm>
              <a:off x="3507389" y="2152838"/>
              <a:ext cx="1151863" cy="647923"/>
            </p:xfrm>
            <a:graphic>
              <a:graphicData uri="http://schemas.microsoft.com/office/powerpoint/2016/slidezoom">
                <pslz:sldZm>
                  <pslz:sldZmObj sldId="317" cId="2046012087">
                    <pslz:zmPr id="{59B4397C-A635-49EB-939E-FAF198A40F26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1863" cy="64792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33" name="Slide Zoom 243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15A077E-56B9-DA23-9B93-7F04545F9C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7389" y="2152838"/>
                <a:ext cx="1151863" cy="64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35" name="Slide Zoom 2434"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2951128"/>
                  </p:ext>
                </p:extLst>
              </p:nvPr>
            </p:nvGraphicFramePr>
            <p:xfrm>
              <a:off x="1851815" y="1649817"/>
              <a:ext cx="2530247" cy="1423264"/>
            </p:xfrm>
            <a:graphic>
              <a:graphicData uri="http://schemas.microsoft.com/office/powerpoint/2016/slidezoom">
                <pslz:sldZm>
                  <pslz:sldZmObj sldId="318" cId="1347246519">
                    <pslz:zmPr id="{46C553C1-1A28-4D9D-B3D3-AE6DE6C0B5CB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30247" cy="14232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35" name="Slide Zoom 243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1815" y="1649817"/>
                <a:ext cx="2530247" cy="14232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49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905;p82">
            <a:extLst>
              <a:ext uri="{FF2B5EF4-FFF2-40B4-BE49-F238E27FC236}">
                <a16:creationId xmlns:a16="http://schemas.microsoft.com/office/drawing/2014/main" id="{D546D190-3061-BF37-7B4D-B6BAE215586E}"/>
              </a:ext>
            </a:extLst>
          </p:cNvPr>
          <p:cNvSpPr/>
          <p:nvPr/>
        </p:nvSpPr>
        <p:spPr>
          <a:xfrm>
            <a:off x="5562427" y="1427938"/>
            <a:ext cx="1760724" cy="1617104"/>
          </a:xfrm>
          <a:custGeom>
            <a:avLst/>
            <a:gdLst/>
            <a:ahLst/>
            <a:cxnLst/>
            <a:rect l="l" t="t" r="r" b="b"/>
            <a:pathLst>
              <a:path w="6592" h="6278" extrusionOk="0">
                <a:moveTo>
                  <a:pt x="3829" y="0"/>
                </a:moveTo>
                <a:lnTo>
                  <a:pt x="3808" y="42"/>
                </a:lnTo>
                <a:lnTo>
                  <a:pt x="3599" y="105"/>
                </a:lnTo>
                <a:lnTo>
                  <a:pt x="3578" y="63"/>
                </a:lnTo>
                <a:lnTo>
                  <a:pt x="3390" y="168"/>
                </a:lnTo>
                <a:lnTo>
                  <a:pt x="3369" y="272"/>
                </a:lnTo>
                <a:lnTo>
                  <a:pt x="3390" y="398"/>
                </a:lnTo>
                <a:lnTo>
                  <a:pt x="3348" y="607"/>
                </a:lnTo>
                <a:lnTo>
                  <a:pt x="3181" y="796"/>
                </a:lnTo>
                <a:lnTo>
                  <a:pt x="3181" y="837"/>
                </a:lnTo>
                <a:lnTo>
                  <a:pt x="2992" y="900"/>
                </a:lnTo>
                <a:lnTo>
                  <a:pt x="2888" y="900"/>
                </a:lnTo>
                <a:lnTo>
                  <a:pt x="2783" y="879"/>
                </a:lnTo>
                <a:lnTo>
                  <a:pt x="2574" y="1005"/>
                </a:lnTo>
                <a:lnTo>
                  <a:pt x="2532" y="1089"/>
                </a:lnTo>
                <a:lnTo>
                  <a:pt x="2574" y="1151"/>
                </a:lnTo>
                <a:lnTo>
                  <a:pt x="2658" y="1193"/>
                </a:lnTo>
                <a:lnTo>
                  <a:pt x="2532" y="1298"/>
                </a:lnTo>
                <a:lnTo>
                  <a:pt x="2365" y="1319"/>
                </a:lnTo>
                <a:lnTo>
                  <a:pt x="2134" y="1298"/>
                </a:lnTo>
                <a:lnTo>
                  <a:pt x="2030" y="1235"/>
                </a:lnTo>
                <a:lnTo>
                  <a:pt x="1946" y="1298"/>
                </a:lnTo>
                <a:lnTo>
                  <a:pt x="1925" y="1214"/>
                </a:lnTo>
                <a:lnTo>
                  <a:pt x="1841" y="1151"/>
                </a:lnTo>
                <a:lnTo>
                  <a:pt x="1883" y="1047"/>
                </a:lnTo>
                <a:lnTo>
                  <a:pt x="1800" y="1026"/>
                </a:lnTo>
                <a:lnTo>
                  <a:pt x="1695" y="1047"/>
                </a:lnTo>
                <a:lnTo>
                  <a:pt x="1569" y="1047"/>
                </a:lnTo>
                <a:lnTo>
                  <a:pt x="1507" y="1026"/>
                </a:lnTo>
                <a:lnTo>
                  <a:pt x="1528" y="1151"/>
                </a:lnTo>
                <a:lnTo>
                  <a:pt x="1507" y="1214"/>
                </a:lnTo>
                <a:lnTo>
                  <a:pt x="1716" y="1402"/>
                </a:lnTo>
                <a:lnTo>
                  <a:pt x="1674" y="1444"/>
                </a:lnTo>
                <a:lnTo>
                  <a:pt x="1695" y="1528"/>
                </a:lnTo>
                <a:lnTo>
                  <a:pt x="1695" y="1633"/>
                </a:lnTo>
                <a:lnTo>
                  <a:pt x="1737" y="1716"/>
                </a:lnTo>
                <a:lnTo>
                  <a:pt x="1737" y="1821"/>
                </a:lnTo>
                <a:lnTo>
                  <a:pt x="1569" y="1779"/>
                </a:lnTo>
                <a:lnTo>
                  <a:pt x="1465" y="1821"/>
                </a:lnTo>
                <a:lnTo>
                  <a:pt x="1381" y="1779"/>
                </a:lnTo>
                <a:lnTo>
                  <a:pt x="1277" y="1821"/>
                </a:lnTo>
                <a:lnTo>
                  <a:pt x="1256" y="1758"/>
                </a:lnTo>
                <a:lnTo>
                  <a:pt x="1109" y="1863"/>
                </a:lnTo>
                <a:lnTo>
                  <a:pt x="963" y="1653"/>
                </a:lnTo>
                <a:lnTo>
                  <a:pt x="858" y="1633"/>
                </a:lnTo>
                <a:lnTo>
                  <a:pt x="733" y="1653"/>
                </a:lnTo>
                <a:lnTo>
                  <a:pt x="628" y="1758"/>
                </a:lnTo>
                <a:lnTo>
                  <a:pt x="565" y="1737"/>
                </a:lnTo>
                <a:lnTo>
                  <a:pt x="481" y="1779"/>
                </a:lnTo>
                <a:lnTo>
                  <a:pt x="440" y="1758"/>
                </a:lnTo>
                <a:lnTo>
                  <a:pt x="335" y="1758"/>
                </a:lnTo>
                <a:lnTo>
                  <a:pt x="251" y="1842"/>
                </a:lnTo>
                <a:lnTo>
                  <a:pt x="63" y="1863"/>
                </a:lnTo>
                <a:lnTo>
                  <a:pt x="0" y="1946"/>
                </a:lnTo>
                <a:lnTo>
                  <a:pt x="42" y="2030"/>
                </a:lnTo>
                <a:lnTo>
                  <a:pt x="147" y="1988"/>
                </a:lnTo>
                <a:lnTo>
                  <a:pt x="251" y="2030"/>
                </a:lnTo>
                <a:lnTo>
                  <a:pt x="272" y="2051"/>
                </a:lnTo>
                <a:lnTo>
                  <a:pt x="272" y="2051"/>
                </a:lnTo>
                <a:lnTo>
                  <a:pt x="147" y="2030"/>
                </a:lnTo>
                <a:lnTo>
                  <a:pt x="105" y="2051"/>
                </a:lnTo>
                <a:lnTo>
                  <a:pt x="126" y="2156"/>
                </a:lnTo>
                <a:lnTo>
                  <a:pt x="168" y="2072"/>
                </a:lnTo>
                <a:lnTo>
                  <a:pt x="230" y="2093"/>
                </a:lnTo>
                <a:lnTo>
                  <a:pt x="251" y="2177"/>
                </a:lnTo>
                <a:lnTo>
                  <a:pt x="209" y="2197"/>
                </a:lnTo>
                <a:lnTo>
                  <a:pt x="105" y="2239"/>
                </a:lnTo>
                <a:lnTo>
                  <a:pt x="105" y="2260"/>
                </a:lnTo>
                <a:lnTo>
                  <a:pt x="209" y="2260"/>
                </a:lnTo>
                <a:lnTo>
                  <a:pt x="230" y="2386"/>
                </a:lnTo>
                <a:lnTo>
                  <a:pt x="230" y="2469"/>
                </a:lnTo>
                <a:lnTo>
                  <a:pt x="335" y="2386"/>
                </a:lnTo>
                <a:lnTo>
                  <a:pt x="481" y="2386"/>
                </a:lnTo>
                <a:lnTo>
                  <a:pt x="670" y="2469"/>
                </a:lnTo>
                <a:lnTo>
                  <a:pt x="733" y="2511"/>
                </a:lnTo>
                <a:lnTo>
                  <a:pt x="774" y="2511"/>
                </a:lnTo>
                <a:lnTo>
                  <a:pt x="900" y="2595"/>
                </a:lnTo>
                <a:lnTo>
                  <a:pt x="1005" y="2511"/>
                </a:lnTo>
                <a:lnTo>
                  <a:pt x="1067" y="2553"/>
                </a:lnTo>
                <a:lnTo>
                  <a:pt x="1046" y="2595"/>
                </a:lnTo>
                <a:lnTo>
                  <a:pt x="1067" y="2658"/>
                </a:lnTo>
                <a:lnTo>
                  <a:pt x="1172" y="2595"/>
                </a:lnTo>
                <a:lnTo>
                  <a:pt x="1214" y="2658"/>
                </a:lnTo>
                <a:lnTo>
                  <a:pt x="1172" y="2762"/>
                </a:lnTo>
                <a:lnTo>
                  <a:pt x="1214" y="2825"/>
                </a:lnTo>
                <a:lnTo>
                  <a:pt x="1297" y="2825"/>
                </a:lnTo>
                <a:lnTo>
                  <a:pt x="1402" y="2783"/>
                </a:lnTo>
                <a:lnTo>
                  <a:pt x="1528" y="2783"/>
                </a:lnTo>
                <a:lnTo>
                  <a:pt x="1611" y="2888"/>
                </a:lnTo>
                <a:lnTo>
                  <a:pt x="1507" y="2825"/>
                </a:lnTo>
                <a:lnTo>
                  <a:pt x="1402" y="2825"/>
                </a:lnTo>
                <a:lnTo>
                  <a:pt x="1360" y="2930"/>
                </a:lnTo>
                <a:lnTo>
                  <a:pt x="1402" y="2972"/>
                </a:lnTo>
                <a:lnTo>
                  <a:pt x="1423" y="3076"/>
                </a:lnTo>
                <a:lnTo>
                  <a:pt x="1381" y="3181"/>
                </a:lnTo>
                <a:lnTo>
                  <a:pt x="1402" y="3244"/>
                </a:lnTo>
                <a:lnTo>
                  <a:pt x="1486" y="3244"/>
                </a:lnTo>
                <a:lnTo>
                  <a:pt x="1632" y="3432"/>
                </a:lnTo>
                <a:lnTo>
                  <a:pt x="1779" y="3453"/>
                </a:lnTo>
                <a:lnTo>
                  <a:pt x="1904" y="3537"/>
                </a:lnTo>
                <a:lnTo>
                  <a:pt x="1904" y="3641"/>
                </a:lnTo>
                <a:lnTo>
                  <a:pt x="1946" y="3725"/>
                </a:lnTo>
                <a:lnTo>
                  <a:pt x="1904" y="3830"/>
                </a:lnTo>
                <a:lnTo>
                  <a:pt x="1883" y="3850"/>
                </a:lnTo>
                <a:lnTo>
                  <a:pt x="1841" y="3934"/>
                </a:lnTo>
                <a:lnTo>
                  <a:pt x="1946" y="3955"/>
                </a:lnTo>
                <a:lnTo>
                  <a:pt x="2134" y="4081"/>
                </a:lnTo>
                <a:lnTo>
                  <a:pt x="2260" y="4436"/>
                </a:lnTo>
                <a:lnTo>
                  <a:pt x="2260" y="4436"/>
                </a:lnTo>
                <a:lnTo>
                  <a:pt x="2113" y="4269"/>
                </a:lnTo>
                <a:lnTo>
                  <a:pt x="2093" y="4143"/>
                </a:lnTo>
                <a:lnTo>
                  <a:pt x="1946" y="4081"/>
                </a:lnTo>
                <a:lnTo>
                  <a:pt x="1904" y="4122"/>
                </a:lnTo>
                <a:lnTo>
                  <a:pt x="1841" y="4394"/>
                </a:lnTo>
                <a:lnTo>
                  <a:pt x="1841" y="4604"/>
                </a:lnTo>
                <a:lnTo>
                  <a:pt x="1946" y="4687"/>
                </a:lnTo>
                <a:lnTo>
                  <a:pt x="1883" y="4750"/>
                </a:lnTo>
                <a:lnTo>
                  <a:pt x="1841" y="5127"/>
                </a:lnTo>
                <a:lnTo>
                  <a:pt x="1737" y="5482"/>
                </a:lnTo>
                <a:lnTo>
                  <a:pt x="1590" y="5545"/>
                </a:lnTo>
                <a:lnTo>
                  <a:pt x="1695" y="5608"/>
                </a:lnTo>
                <a:lnTo>
                  <a:pt x="1716" y="5629"/>
                </a:lnTo>
                <a:lnTo>
                  <a:pt x="1779" y="5629"/>
                </a:lnTo>
                <a:lnTo>
                  <a:pt x="1800" y="5754"/>
                </a:lnTo>
                <a:lnTo>
                  <a:pt x="1800" y="5859"/>
                </a:lnTo>
                <a:lnTo>
                  <a:pt x="1946" y="5838"/>
                </a:lnTo>
                <a:lnTo>
                  <a:pt x="2197" y="5922"/>
                </a:lnTo>
                <a:lnTo>
                  <a:pt x="2302" y="6047"/>
                </a:lnTo>
                <a:lnTo>
                  <a:pt x="2406" y="6006"/>
                </a:lnTo>
                <a:lnTo>
                  <a:pt x="2532" y="6131"/>
                </a:lnTo>
                <a:lnTo>
                  <a:pt x="2678" y="6131"/>
                </a:lnTo>
                <a:lnTo>
                  <a:pt x="2762" y="6152"/>
                </a:lnTo>
                <a:lnTo>
                  <a:pt x="2867" y="6047"/>
                </a:lnTo>
                <a:lnTo>
                  <a:pt x="3139" y="6047"/>
                </a:lnTo>
                <a:lnTo>
                  <a:pt x="3243" y="6110"/>
                </a:lnTo>
                <a:lnTo>
                  <a:pt x="3390" y="6068"/>
                </a:lnTo>
                <a:lnTo>
                  <a:pt x="3557" y="6173"/>
                </a:lnTo>
                <a:lnTo>
                  <a:pt x="3829" y="6152"/>
                </a:lnTo>
                <a:lnTo>
                  <a:pt x="4018" y="6257"/>
                </a:lnTo>
                <a:lnTo>
                  <a:pt x="4101" y="6278"/>
                </a:lnTo>
                <a:lnTo>
                  <a:pt x="4101" y="6236"/>
                </a:lnTo>
                <a:lnTo>
                  <a:pt x="4038" y="6068"/>
                </a:lnTo>
                <a:lnTo>
                  <a:pt x="4101" y="5859"/>
                </a:lnTo>
                <a:lnTo>
                  <a:pt x="4101" y="5796"/>
                </a:lnTo>
                <a:lnTo>
                  <a:pt x="4227" y="5650"/>
                </a:lnTo>
                <a:lnTo>
                  <a:pt x="4436" y="5441"/>
                </a:lnTo>
                <a:lnTo>
                  <a:pt x="4499" y="5441"/>
                </a:lnTo>
                <a:lnTo>
                  <a:pt x="4562" y="5503"/>
                </a:lnTo>
                <a:lnTo>
                  <a:pt x="4708" y="5503"/>
                </a:lnTo>
                <a:lnTo>
                  <a:pt x="4834" y="5587"/>
                </a:lnTo>
                <a:lnTo>
                  <a:pt x="4938" y="5587"/>
                </a:lnTo>
                <a:lnTo>
                  <a:pt x="5022" y="5524"/>
                </a:lnTo>
                <a:lnTo>
                  <a:pt x="5085" y="5503"/>
                </a:lnTo>
                <a:lnTo>
                  <a:pt x="5461" y="5734"/>
                </a:lnTo>
                <a:lnTo>
                  <a:pt x="5545" y="5817"/>
                </a:lnTo>
                <a:lnTo>
                  <a:pt x="5796" y="5817"/>
                </a:lnTo>
                <a:lnTo>
                  <a:pt x="5901" y="5734"/>
                </a:lnTo>
                <a:lnTo>
                  <a:pt x="5880" y="5692"/>
                </a:lnTo>
                <a:lnTo>
                  <a:pt x="5984" y="5545"/>
                </a:lnTo>
                <a:lnTo>
                  <a:pt x="6340" y="5294"/>
                </a:lnTo>
                <a:lnTo>
                  <a:pt x="6382" y="5273"/>
                </a:lnTo>
                <a:lnTo>
                  <a:pt x="6319" y="5169"/>
                </a:lnTo>
                <a:lnTo>
                  <a:pt x="6403" y="4980"/>
                </a:lnTo>
                <a:lnTo>
                  <a:pt x="6235" y="4980"/>
                </a:lnTo>
                <a:lnTo>
                  <a:pt x="6068" y="4855"/>
                </a:lnTo>
                <a:lnTo>
                  <a:pt x="6026" y="4562"/>
                </a:lnTo>
                <a:lnTo>
                  <a:pt x="5880" y="4394"/>
                </a:lnTo>
                <a:lnTo>
                  <a:pt x="5963" y="4332"/>
                </a:lnTo>
                <a:lnTo>
                  <a:pt x="6089" y="4290"/>
                </a:lnTo>
                <a:lnTo>
                  <a:pt x="6131" y="4122"/>
                </a:lnTo>
                <a:lnTo>
                  <a:pt x="6026" y="4018"/>
                </a:lnTo>
                <a:lnTo>
                  <a:pt x="6005" y="3850"/>
                </a:lnTo>
                <a:lnTo>
                  <a:pt x="6068" y="3809"/>
                </a:lnTo>
                <a:lnTo>
                  <a:pt x="6068" y="3725"/>
                </a:lnTo>
                <a:lnTo>
                  <a:pt x="5984" y="3662"/>
                </a:lnTo>
                <a:lnTo>
                  <a:pt x="5922" y="3516"/>
                </a:lnTo>
                <a:lnTo>
                  <a:pt x="5880" y="3411"/>
                </a:lnTo>
                <a:lnTo>
                  <a:pt x="5712" y="3411"/>
                </a:lnTo>
                <a:lnTo>
                  <a:pt x="5650" y="3453"/>
                </a:lnTo>
                <a:lnTo>
                  <a:pt x="5691" y="3620"/>
                </a:lnTo>
                <a:lnTo>
                  <a:pt x="5545" y="3662"/>
                </a:lnTo>
                <a:lnTo>
                  <a:pt x="5440" y="3662"/>
                </a:lnTo>
                <a:lnTo>
                  <a:pt x="5398" y="3558"/>
                </a:lnTo>
                <a:lnTo>
                  <a:pt x="5482" y="3537"/>
                </a:lnTo>
                <a:lnTo>
                  <a:pt x="5545" y="3537"/>
                </a:lnTo>
                <a:lnTo>
                  <a:pt x="5545" y="3432"/>
                </a:lnTo>
                <a:lnTo>
                  <a:pt x="5566" y="3244"/>
                </a:lnTo>
                <a:lnTo>
                  <a:pt x="5712" y="3013"/>
                </a:lnTo>
                <a:lnTo>
                  <a:pt x="5796" y="2993"/>
                </a:lnTo>
                <a:lnTo>
                  <a:pt x="5901" y="2825"/>
                </a:lnTo>
                <a:lnTo>
                  <a:pt x="6005" y="2783"/>
                </a:lnTo>
                <a:lnTo>
                  <a:pt x="6005" y="2679"/>
                </a:lnTo>
                <a:lnTo>
                  <a:pt x="5880" y="2616"/>
                </a:lnTo>
                <a:lnTo>
                  <a:pt x="5963" y="2511"/>
                </a:lnTo>
                <a:lnTo>
                  <a:pt x="6089" y="2511"/>
                </a:lnTo>
                <a:lnTo>
                  <a:pt x="6110" y="2595"/>
                </a:lnTo>
                <a:lnTo>
                  <a:pt x="6215" y="2595"/>
                </a:lnTo>
                <a:lnTo>
                  <a:pt x="6403" y="2553"/>
                </a:lnTo>
                <a:lnTo>
                  <a:pt x="6340" y="2449"/>
                </a:lnTo>
                <a:lnTo>
                  <a:pt x="6235" y="2365"/>
                </a:lnTo>
                <a:lnTo>
                  <a:pt x="6235" y="2197"/>
                </a:lnTo>
                <a:lnTo>
                  <a:pt x="6298" y="2030"/>
                </a:lnTo>
                <a:lnTo>
                  <a:pt x="6382" y="1946"/>
                </a:lnTo>
                <a:lnTo>
                  <a:pt x="6382" y="1842"/>
                </a:lnTo>
                <a:lnTo>
                  <a:pt x="6445" y="1674"/>
                </a:lnTo>
                <a:lnTo>
                  <a:pt x="6591" y="1549"/>
                </a:lnTo>
                <a:lnTo>
                  <a:pt x="6445" y="1465"/>
                </a:lnTo>
                <a:lnTo>
                  <a:pt x="6340" y="1465"/>
                </a:lnTo>
                <a:lnTo>
                  <a:pt x="6215" y="1402"/>
                </a:lnTo>
                <a:lnTo>
                  <a:pt x="6110" y="1444"/>
                </a:lnTo>
                <a:lnTo>
                  <a:pt x="6026" y="1402"/>
                </a:lnTo>
                <a:lnTo>
                  <a:pt x="5922" y="1402"/>
                </a:lnTo>
                <a:lnTo>
                  <a:pt x="5859" y="1444"/>
                </a:lnTo>
                <a:lnTo>
                  <a:pt x="5754" y="1361"/>
                </a:lnTo>
                <a:lnTo>
                  <a:pt x="5754" y="1298"/>
                </a:lnTo>
                <a:lnTo>
                  <a:pt x="5650" y="1214"/>
                </a:lnTo>
                <a:lnTo>
                  <a:pt x="5566" y="1235"/>
                </a:lnTo>
                <a:lnTo>
                  <a:pt x="5398" y="1193"/>
                </a:lnTo>
                <a:lnTo>
                  <a:pt x="5357" y="1089"/>
                </a:lnTo>
                <a:lnTo>
                  <a:pt x="5252" y="1089"/>
                </a:lnTo>
                <a:lnTo>
                  <a:pt x="5189" y="1130"/>
                </a:lnTo>
                <a:lnTo>
                  <a:pt x="5085" y="1047"/>
                </a:lnTo>
                <a:lnTo>
                  <a:pt x="4980" y="1026"/>
                </a:lnTo>
                <a:lnTo>
                  <a:pt x="4854" y="879"/>
                </a:lnTo>
                <a:lnTo>
                  <a:pt x="4771" y="837"/>
                </a:lnTo>
                <a:lnTo>
                  <a:pt x="4729" y="796"/>
                </a:lnTo>
                <a:lnTo>
                  <a:pt x="4645" y="796"/>
                </a:lnTo>
                <a:lnTo>
                  <a:pt x="4603" y="837"/>
                </a:lnTo>
                <a:lnTo>
                  <a:pt x="4457" y="775"/>
                </a:lnTo>
                <a:lnTo>
                  <a:pt x="4457" y="607"/>
                </a:lnTo>
                <a:lnTo>
                  <a:pt x="4394" y="586"/>
                </a:lnTo>
                <a:lnTo>
                  <a:pt x="4310" y="524"/>
                </a:lnTo>
                <a:lnTo>
                  <a:pt x="4227" y="524"/>
                </a:lnTo>
                <a:lnTo>
                  <a:pt x="4080" y="398"/>
                </a:lnTo>
                <a:lnTo>
                  <a:pt x="4038" y="293"/>
                </a:lnTo>
                <a:lnTo>
                  <a:pt x="3913" y="252"/>
                </a:lnTo>
                <a:lnTo>
                  <a:pt x="3892" y="63"/>
                </a:lnTo>
                <a:lnTo>
                  <a:pt x="38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1664;p76">
            <a:extLst>
              <a:ext uri="{FF2B5EF4-FFF2-40B4-BE49-F238E27FC236}">
                <a16:creationId xmlns:a16="http://schemas.microsoft.com/office/drawing/2014/main" id="{509F5039-F5C8-3287-C8BB-E8D1EEEE6E9C}"/>
              </a:ext>
            </a:extLst>
          </p:cNvPr>
          <p:cNvSpPr/>
          <p:nvPr/>
        </p:nvSpPr>
        <p:spPr>
          <a:xfrm>
            <a:off x="6442789" y="1578744"/>
            <a:ext cx="180408" cy="271631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807;p81" descr="Timeline background shape">
            <a:extLst>
              <a:ext uri="{FF2B5EF4-FFF2-40B4-BE49-F238E27FC236}">
                <a16:creationId xmlns:a16="http://schemas.microsoft.com/office/drawing/2014/main" id="{A998D345-9BA8-C432-8BCD-7471F3D0B4CC}"/>
              </a:ext>
            </a:extLst>
          </p:cNvPr>
          <p:cNvSpPr/>
          <p:nvPr/>
        </p:nvSpPr>
        <p:spPr>
          <a:xfrm>
            <a:off x="5394807" y="1638059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Bebas Neue" panose="020B0606020202050201" pitchFamily="34" charset="0"/>
              </a:rPr>
              <a:t>Paris</a:t>
            </a:r>
            <a:endParaRPr sz="11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012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chitecture Firm Business Plan by Slidesgo">
  <a:themeElements>
    <a:clrScheme name="Simple Light">
      <a:dk1>
        <a:srgbClr val="F2F2F2"/>
      </a:dk1>
      <a:lt1>
        <a:srgbClr val="373A5A"/>
      </a:lt1>
      <a:dk2>
        <a:srgbClr val="8AACDD"/>
      </a:dk2>
      <a:lt2>
        <a:srgbClr val="F9B7B8"/>
      </a:lt2>
      <a:accent1>
        <a:srgbClr val="CFD9E0"/>
      </a:accent1>
      <a:accent2>
        <a:srgbClr val="3CC999"/>
      </a:accent2>
      <a:accent3>
        <a:srgbClr val="5BFCBB"/>
      </a:accent3>
      <a:accent4>
        <a:srgbClr val="E06666"/>
      </a:accent4>
      <a:accent5>
        <a:srgbClr val="F6B26B"/>
      </a:accent5>
      <a:accent6>
        <a:srgbClr val="F168D9"/>
      </a:accent6>
      <a:hlink>
        <a:srgbClr val="373A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8830</TotalTime>
  <Words>1167</Words>
  <Application>Microsoft Office PowerPoint</Application>
  <PresentationFormat>On-screen Show (16:9)</PresentationFormat>
  <Paragraphs>284</Paragraphs>
  <Slides>47</Slides>
  <Notes>47</Notes>
  <HiddenSlides>6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Bebas Neue</vt:lpstr>
      <vt:lpstr>Anton</vt:lpstr>
      <vt:lpstr>Catamaran</vt:lpstr>
      <vt:lpstr>Arial</vt:lpstr>
      <vt:lpstr>Josefin Sans</vt:lpstr>
      <vt:lpstr>Lato</vt:lpstr>
      <vt:lpstr>Catamaran Light</vt:lpstr>
      <vt:lpstr>Lexend Deca</vt:lpstr>
      <vt:lpstr>Didact Gothic</vt:lpstr>
      <vt:lpstr>Saira Semi Condensed</vt:lpstr>
      <vt:lpstr>Josefin Slab</vt:lpstr>
      <vt:lpstr>Architecture Firm Business Plan by Slidesgo</vt:lpstr>
      <vt:lpstr>Airbnb Market Analysis &amp; Pricing Optimization </vt:lpstr>
      <vt:lpstr>outline</vt:lpstr>
      <vt:lpstr>Team  airjnj</vt:lpstr>
      <vt:lpstr>01.</vt:lpstr>
      <vt:lpstr>4,000,000 +</vt:lpstr>
      <vt:lpstr>Airbnb is a global industry disruptor</vt:lpstr>
      <vt:lpstr>Data sources</vt:lpstr>
      <vt:lpstr>PowerPoint Presentation</vt:lpstr>
      <vt:lpstr>PowerPoint Presentation</vt:lpstr>
      <vt:lpstr>Paris data</vt:lpstr>
      <vt:lpstr>PowerPoint Presentation</vt:lpstr>
      <vt:lpstr>New York city data</vt:lpstr>
      <vt:lpstr>Research questions</vt:lpstr>
      <vt:lpstr>02.</vt:lpstr>
      <vt:lpstr>PowerPoint Presentation</vt:lpstr>
      <vt:lpstr>PowerPoint Presentation</vt:lpstr>
      <vt:lpstr>Yelp API Calls</vt:lpstr>
      <vt:lpstr>Blob Container</vt:lpstr>
      <vt:lpstr>SQL Tables</vt:lpstr>
      <vt:lpstr>dashboard</vt:lpstr>
      <vt:lpstr>03.</vt:lpstr>
      <vt:lpstr>Nyc + Paris → 101,000 rows</vt:lpstr>
      <vt:lpstr>Identifying key variables</vt:lpstr>
      <vt:lpstr>Data cleaning</vt:lpstr>
      <vt:lpstr>Data cleaning</vt:lpstr>
      <vt:lpstr>Pricing by geography discovery</vt:lpstr>
      <vt:lpstr>Ratings vs price discovery</vt:lpstr>
      <vt:lpstr>Created Columns</vt:lpstr>
      <vt:lpstr>Yelp attractions discovery</vt:lpstr>
      <vt:lpstr>Potential Issues?</vt:lpstr>
      <vt:lpstr>Driving Distance</vt:lpstr>
      <vt:lpstr>Actual Distance</vt:lpstr>
      <vt:lpstr>04.</vt:lpstr>
      <vt:lpstr>Best Xgboost score: 0.496</vt:lpstr>
      <vt:lpstr>Ensemble r-squared score: 0.328</vt:lpstr>
      <vt:lpstr>05.</vt:lpstr>
      <vt:lpstr>PowerPoint Presentation</vt:lpstr>
      <vt:lpstr>PowerPoint Presentation</vt:lpstr>
      <vt:lpstr>PowerPoint Presentation</vt:lpstr>
      <vt:lpstr>PowerPoint Presentation</vt:lpstr>
      <vt:lpstr>Population density comparison</vt:lpstr>
      <vt:lpstr>PowerPoint Presentation</vt:lpstr>
      <vt:lpstr>PowerPoint Presentation</vt:lpstr>
      <vt:lpstr>PowerPoint Presentation</vt:lpstr>
      <vt:lpstr>debrief</vt:lpstr>
      <vt:lpstr>RESOURCES</vt:lpstr>
      <vt:lpstr>Get in touch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FIRM</dc:title>
  <dc:creator>Jessica Hoffman</dc:creator>
  <cp:lastModifiedBy>Jeremy Garrison</cp:lastModifiedBy>
  <cp:revision>20</cp:revision>
  <dcterms:modified xsi:type="dcterms:W3CDTF">2023-05-25T19:38:26Z</dcterms:modified>
</cp:coreProperties>
</file>